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81" r:id="rId5"/>
    <p:sldId id="283" r:id="rId6"/>
    <p:sldId id="285" r:id="rId7"/>
    <p:sldId id="286" r:id="rId8"/>
    <p:sldId id="287" r:id="rId9"/>
    <p:sldId id="280" r:id="rId10"/>
    <p:sldId id="288" r:id="rId11"/>
    <p:sldId id="289" r:id="rId12"/>
    <p:sldId id="290" r:id="rId13"/>
    <p:sldId id="291" r:id="rId14"/>
    <p:sldId id="292" r:id="rId15"/>
    <p:sldId id="293" r:id="rId16"/>
    <p:sldId id="294" r:id="rId17"/>
    <p:sldId id="295" r:id="rId18"/>
    <p:sldId id="296" r:id="rId19"/>
    <p:sldId id="258" r:id="rId20"/>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EDD2A974-D6F8-F628-F412-6E3FB4ABB016}"/>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981C64AC-F224-512F-EB27-C72D5B2043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 xmlns:a16="http://schemas.microsoft.com/office/drawing/2014/main" id="{E31F04A6-C35A-8AB1-63A3-A2F00CADE1B5}"/>
              </a:ext>
            </a:extLst>
          </p:cNvPr>
          <p:cNvSpPr>
            <a:spLocks noGrp="1"/>
          </p:cNvSpPr>
          <p:nvPr>
            <p:ph type="dt" sz="half" idx="10"/>
          </p:nvPr>
        </p:nvSpPr>
        <p:spPr/>
        <p:txBody>
          <a:bodyPr/>
          <a:lstStyle/>
          <a:p>
            <a:fld id="{A3E02BFB-6A85-482D-A526-FB63042B221D}" type="datetimeFigureOut">
              <a:rPr lang="lv-LV" smtClean="0"/>
              <a:t>05.04.2023</a:t>
            </a:fld>
            <a:endParaRPr lang="lv-LV"/>
          </a:p>
        </p:txBody>
      </p:sp>
      <p:sp>
        <p:nvSpPr>
          <p:cNvPr id="5" name="Kājenes vietturis 4">
            <a:extLst>
              <a:ext uri="{FF2B5EF4-FFF2-40B4-BE49-F238E27FC236}">
                <a16:creationId xmlns="" xmlns:a16="http://schemas.microsoft.com/office/drawing/2014/main" id="{5B18F157-7BE6-C076-8FE8-36E1F292F73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46E65A2F-F544-BD44-90AF-B3B55EED1BA9}"/>
              </a:ext>
            </a:extLst>
          </p:cNvPr>
          <p:cNvSpPr>
            <a:spLocks noGrp="1"/>
          </p:cNvSpPr>
          <p:nvPr>
            <p:ph type="sldNum" sz="quarter" idx="12"/>
          </p:nvPr>
        </p:nvSpPr>
        <p:spPr/>
        <p:txBody>
          <a:bodyPr/>
          <a:lstStyle/>
          <a:p>
            <a:fld id="{29FAC1CF-0827-4FE7-B694-93A7D31EB71A}" type="slidenum">
              <a:rPr lang="lv-LV" smtClean="0"/>
              <a:t>‹#›</a:t>
            </a:fld>
            <a:endParaRPr lang="lv-LV"/>
          </a:p>
        </p:txBody>
      </p:sp>
    </p:spTree>
    <p:extLst>
      <p:ext uri="{BB962C8B-B14F-4D97-AF65-F5344CB8AC3E}">
        <p14:creationId xmlns:p14="http://schemas.microsoft.com/office/powerpoint/2010/main" val="245399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39A8134-4BB1-0C2C-8EC9-353F3A4D659C}"/>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43EA87E7-4096-9755-4C54-DC961AC68D57}"/>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D5983DDA-19BA-2B84-1060-B955367FA072}"/>
              </a:ext>
            </a:extLst>
          </p:cNvPr>
          <p:cNvSpPr>
            <a:spLocks noGrp="1"/>
          </p:cNvSpPr>
          <p:nvPr>
            <p:ph type="dt" sz="half" idx="10"/>
          </p:nvPr>
        </p:nvSpPr>
        <p:spPr/>
        <p:txBody>
          <a:bodyPr/>
          <a:lstStyle/>
          <a:p>
            <a:fld id="{A3E02BFB-6A85-482D-A526-FB63042B221D}" type="datetimeFigureOut">
              <a:rPr lang="lv-LV" smtClean="0"/>
              <a:t>05.04.2023</a:t>
            </a:fld>
            <a:endParaRPr lang="lv-LV"/>
          </a:p>
        </p:txBody>
      </p:sp>
      <p:sp>
        <p:nvSpPr>
          <p:cNvPr id="5" name="Kājenes vietturis 4">
            <a:extLst>
              <a:ext uri="{FF2B5EF4-FFF2-40B4-BE49-F238E27FC236}">
                <a16:creationId xmlns="" xmlns:a16="http://schemas.microsoft.com/office/drawing/2014/main" id="{FB8A75F2-A939-609F-8E91-DE1D6800D30A}"/>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6C23F56-1FA0-286F-4E45-B1B182919412}"/>
              </a:ext>
            </a:extLst>
          </p:cNvPr>
          <p:cNvSpPr>
            <a:spLocks noGrp="1"/>
          </p:cNvSpPr>
          <p:nvPr>
            <p:ph type="sldNum" sz="quarter" idx="12"/>
          </p:nvPr>
        </p:nvSpPr>
        <p:spPr/>
        <p:txBody>
          <a:bodyPr/>
          <a:lstStyle/>
          <a:p>
            <a:fld id="{29FAC1CF-0827-4FE7-B694-93A7D31EB71A}" type="slidenum">
              <a:rPr lang="lv-LV" smtClean="0"/>
              <a:t>‹#›</a:t>
            </a:fld>
            <a:endParaRPr lang="lv-LV"/>
          </a:p>
        </p:txBody>
      </p:sp>
    </p:spTree>
    <p:extLst>
      <p:ext uri="{BB962C8B-B14F-4D97-AF65-F5344CB8AC3E}">
        <p14:creationId xmlns:p14="http://schemas.microsoft.com/office/powerpoint/2010/main" val="167032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0D987767-F7E7-3356-50EB-5B5083A6D12E}"/>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CE4AD201-F12F-F38D-B1FE-F78D92D70B2A}"/>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E3F8AD31-4F3C-D57B-DA36-82B9B5CD0D13}"/>
              </a:ext>
            </a:extLst>
          </p:cNvPr>
          <p:cNvSpPr>
            <a:spLocks noGrp="1"/>
          </p:cNvSpPr>
          <p:nvPr>
            <p:ph type="dt" sz="half" idx="10"/>
          </p:nvPr>
        </p:nvSpPr>
        <p:spPr/>
        <p:txBody>
          <a:bodyPr/>
          <a:lstStyle/>
          <a:p>
            <a:fld id="{A3E02BFB-6A85-482D-A526-FB63042B221D}" type="datetimeFigureOut">
              <a:rPr lang="lv-LV" smtClean="0"/>
              <a:t>05.04.2023</a:t>
            </a:fld>
            <a:endParaRPr lang="lv-LV"/>
          </a:p>
        </p:txBody>
      </p:sp>
      <p:sp>
        <p:nvSpPr>
          <p:cNvPr id="5" name="Kājenes vietturis 4">
            <a:extLst>
              <a:ext uri="{FF2B5EF4-FFF2-40B4-BE49-F238E27FC236}">
                <a16:creationId xmlns="" xmlns:a16="http://schemas.microsoft.com/office/drawing/2014/main" id="{2C08CDDE-E07E-DF3B-8729-A5E558434CE2}"/>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C1633C1E-B259-7B49-9385-64FB6E1D59F3}"/>
              </a:ext>
            </a:extLst>
          </p:cNvPr>
          <p:cNvSpPr>
            <a:spLocks noGrp="1"/>
          </p:cNvSpPr>
          <p:nvPr>
            <p:ph type="sldNum" sz="quarter" idx="12"/>
          </p:nvPr>
        </p:nvSpPr>
        <p:spPr/>
        <p:txBody>
          <a:bodyPr/>
          <a:lstStyle/>
          <a:p>
            <a:fld id="{29FAC1CF-0827-4FE7-B694-93A7D31EB71A}" type="slidenum">
              <a:rPr lang="lv-LV" smtClean="0"/>
              <a:t>‹#›</a:t>
            </a:fld>
            <a:endParaRPr lang="lv-LV"/>
          </a:p>
        </p:txBody>
      </p:sp>
    </p:spTree>
    <p:extLst>
      <p:ext uri="{BB962C8B-B14F-4D97-AF65-F5344CB8AC3E}">
        <p14:creationId xmlns:p14="http://schemas.microsoft.com/office/powerpoint/2010/main" val="96814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C38A70D4-2612-E9BC-B4C8-79CFA075B028}"/>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A8D2FAEE-9244-DB6A-D74B-2FF76490D5AC}"/>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7ACD05AD-AACC-60E8-F0F4-112671C3FA65}"/>
              </a:ext>
            </a:extLst>
          </p:cNvPr>
          <p:cNvSpPr>
            <a:spLocks noGrp="1"/>
          </p:cNvSpPr>
          <p:nvPr>
            <p:ph type="dt" sz="half" idx="10"/>
          </p:nvPr>
        </p:nvSpPr>
        <p:spPr/>
        <p:txBody>
          <a:bodyPr/>
          <a:lstStyle/>
          <a:p>
            <a:fld id="{A3E02BFB-6A85-482D-A526-FB63042B221D}" type="datetimeFigureOut">
              <a:rPr lang="lv-LV" smtClean="0"/>
              <a:t>05.04.2023</a:t>
            </a:fld>
            <a:endParaRPr lang="lv-LV"/>
          </a:p>
        </p:txBody>
      </p:sp>
      <p:sp>
        <p:nvSpPr>
          <p:cNvPr id="5" name="Kājenes vietturis 4">
            <a:extLst>
              <a:ext uri="{FF2B5EF4-FFF2-40B4-BE49-F238E27FC236}">
                <a16:creationId xmlns="" xmlns:a16="http://schemas.microsoft.com/office/drawing/2014/main" id="{406D6E25-1614-F0CF-5EAA-FF8624D3E27F}"/>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F32D73E5-F868-3851-C5AE-DCAFE2287131}"/>
              </a:ext>
            </a:extLst>
          </p:cNvPr>
          <p:cNvSpPr>
            <a:spLocks noGrp="1"/>
          </p:cNvSpPr>
          <p:nvPr>
            <p:ph type="sldNum" sz="quarter" idx="12"/>
          </p:nvPr>
        </p:nvSpPr>
        <p:spPr/>
        <p:txBody>
          <a:bodyPr/>
          <a:lstStyle/>
          <a:p>
            <a:fld id="{29FAC1CF-0827-4FE7-B694-93A7D31EB71A}" type="slidenum">
              <a:rPr lang="lv-LV" smtClean="0"/>
              <a:t>‹#›</a:t>
            </a:fld>
            <a:endParaRPr lang="lv-LV"/>
          </a:p>
        </p:txBody>
      </p:sp>
    </p:spTree>
    <p:extLst>
      <p:ext uri="{BB962C8B-B14F-4D97-AF65-F5344CB8AC3E}">
        <p14:creationId xmlns:p14="http://schemas.microsoft.com/office/powerpoint/2010/main" val="65103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0E71FB1E-B04D-9FFB-9EA1-426FA627C96E}"/>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4FC933B4-8D59-86D0-F639-3EDDE269B6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7C7D859D-3E5B-0A17-967B-2DEA78E834AC}"/>
              </a:ext>
            </a:extLst>
          </p:cNvPr>
          <p:cNvSpPr>
            <a:spLocks noGrp="1"/>
          </p:cNvSpPr>
          <p:nvPr>
            <p:ph type="dt" sz="half" idx="10"/>
          </p:nvPr>
        </p:nvSpPr>
        <p:spPr/>
        <p:txBody>
          <a:bodyPr/>
          <a:lstStyle/>
          <a:p>
            <a:fld id="{A3E02BFB-6A85-482D-A526-FB63042B221D}" type="datetimeFigureOut">
              <a:rPr lang="lv-LV" smtClean="0"/>
              <a:t>05.04.2023</a:t>
            </a:fld>
            <a:endParaRPr lang="lv-LV"/>
          </a:p>
        </p:txBody>
      </p:sp>
      <p:sp>
        <p:nvSpPr>
          <p:cNvPr id="5" name="Kājenes vietturis 4">
            <a:extLst>
              <a:ext uri="{FF2B5EF4-FFF2-40B4-BE49-F238E27FC236}">
                <a16:creationId xmlns="" xmlns:a16="http://schemas.microsoft.com/office/drawing/2014/main" id="{C188DEE3-60CE-8685-4978-93BC0B318D93}"/>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56828380-FCA4-8A74-1C05-E55AEB78725C}"/>
              </a:ext>
            </a:extLst>
          </p:cNvPr>
          <p:cNvSpPr>
            <a:spLocks noGrp="1"/>
          </p:cNvSpPr>
          <p:nvPr>
            <p:ph type="sldNum" sz="quarter" idx="12"/>
          </p:nvPr>
        </p:nvSpPr>
        <p:spPr/>
        <p:txBody>
          <a:bodyPr/>
          <a:lstStyle/>
          <a:p>
            <a:fld id="{29FAC1CF-0827-4FE7-B694-93A7D31EB71A}" type="slidenum">
              <a:rPr lang="lv-LV" smtClean="0"/>
              <a:t>‹#›</a:t>
            </a:fld>
            <a:endParaRPr lang="lv-LV"/>
          </a:p>
        </p:txBody>
      </p:sp>
    </p:spTree>
    <p:extLst>
      <p:ext uri="{BB962C8B-B14F-4D97-AF65-F5344CB8AC3E}">
        <p14:creationId xmlns:p14="http://schemas.microsoft.com/office/powerpoint/2010/main" val="218410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0CC5B07-503C-1407-1C37-5DBCA538E39D}"/>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75B53B76-760A-C55B-427A-65EB0DEB6FB3}"/>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CE780B0E-39E4-20D5-19A6-061F2A4FCE71}"/>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39B669F8-FB54-47D5-AF44-FC97462D37A6}"/>
              </a:ext>
            </a:extLst>
          </p:cNvPr>
          <p:cNvSpPr>
            <a:spLocks noGrp="1"/>
          </p:cNvSpPr>
          <p:nvPr>
            <p:ph type="dt" sz="half" idx="10"/>
          </p:nvPr>
        </p:nvSpPr>
        <p:spPr/>
        <p:txBody>
          <a:bodyPr/>
          <a:lstStyle/>
          <a:p>
            <a:fld id="{A3E02BFB-6A85-482D-A526-FB63042B221D}" type="datetimeFigureOut">
              <a:rPr lang="lv-LV" smtClean="0"/>
              <a:t>05.04.2023</a:t>
            </a:fld>
            <a:endParaRPr lang="lv-LV"/>
          </a:p>
        </p:txBody>
      </p:sp>
      <p:sp>
        <p:nvSpPr>
          <p:cNvPr id="6" name="Kājenes vietturis 5">
            <a:extLst>
              <a:ext uri="{FF2B5EF4-FFF2-40B4-BE49-F238E27FC236}">
                <a16:creationId xmlns="" xmlns:a16="http://schemas.microsoft.com/office/drawing/2014/main" id="{EA3CE4FD-D3CA-A424-4D32-4343163427EF}"/>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A2ED5E89-7C3E-A130-C4AC-4304B60646F5}"/>
              </a:ext>
            </a:extLst>
          </p:cNvPr>
          <p:cNvSpPr>
            <a:spLocks noGrp="1"/>
          </p:cNvSpPr>
          <p:nvPr>
            <p:ph type="sldNum" sz="quarter" idx="12"/>
          </p:nvPr>
        </p:nvSpPr>
        <p:spPr/>
        <p:txBody>
          <a:bodyPr/>
          <a:lstStyle/>
          <a:p>
            <a:fld id="{29FAC1CF-0827-4FE7-B694-93A7D31EB71A}" type="slidenum">
              <a:rPr lang="lv-LV" smtClean="0"/>
              <a:t>‹#›</a:t>
            </a:fld>
            <a:endParaRPr lang="lv-LV"/>
          </a:p>
        </p:txBody>
      </p:sp>
    </p:spTree>
    <p:extLst>
      <p:ext uri="{BB962C8B-B14F-4D97-AF65-F5344CB8AC3E}">
        <p14:creationId xmlns:p14="http://schemas.microsoft.com/office/powerpoint/2010/main" val="266702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7E0683B8-9C06-1EC4-ECEF-997C2C2D866A}"/>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40C3540D-AAB5-EEDD-EA04-26B2661528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54E75129-3B29-1E7D-E04A-68ACB32A166E}"/>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D6FBD489-0647-104B-F157-9CB291BE59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88FEE526-84BA-D2FE-5FD6-CA726DF9C113}"/>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BD91366D-F48C-3A47-EFD0-49AD1E8F0AC2}"/>
              </a:ext>
            </a:extLst>
          </p:cNvPr>
          <p:cNvSpPr>
            <a:spLocks noGrp="1"/>
          </p:cNvSpPr>
          <p:nvPr>
            <p:ph type="dt" sz="half" idx="10"/>
          </p:nvPr>
        </p:nvSpPr>
        <p:spPr/>
        <p:txBody>
          <a:bodyPr/>
          <a:lstStyle/>
          <a:p>
            <a:fld id="{A3E02BFB-6A85-482D-A526-FB63042B221D}" type="datetimeFigureOut">
              <a:rPr lang="lv-LV" smtClean="0"/>
              <a:t>05.04.2023</a:t>
            </a:fld>
            <a:endParaRPr lang="lv-LV"/>
          </a:p>
        </p:txBody>
      </p:sp>
      <p:sp>
        <p:nvSpPr>
          <p:cNvPr id="8" name="Kājenes vietturis 7">
            <a:extLst>
              <a:ext uri="{FF2B5EF4-FFF2-40B4-BE49-F238E27FC236}">
                <a16:creationId xmlns="" xmlns:a16="http://schemas.microsoft.com/office/drawing/2014/main" id="{759B4C29-89F4-EC69-0545-906548E4832D}"/>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89ABCCA5-F3AD-6516-ED33-1F0788C29293}"/>
              </a:ext>
            </a:extLst>
          </p:cNvPr>
          <p:cNvSpPr>
            <a:spLocks noGrp="1"/>
          </p:cNvSpPr>
          <p:nvPr>
            <p:ph type="sldNum" sz="quarter" idx="12"/>
          </p:nvPr>
        </p:nvSpPr>
        <p:spPr/>
        <p:txBody>
          <a:bodyPr/>
          <a:lstStyle/>
          <a:p>
            <a:fld id="{29FAC1CF-0827-4FE7-B694-93A7D31EB71A}" type="slidenum">
              <a:rPr lang="lv-LV" smtClean="0"/>
              <a:t>‹#›</a:t>
            </a:fld>
            <a:endParaRPr lang="lv-LV"/>
          </a:p>
        </p:txBody>
      </p:sp>
    </p:spTree>
    <p:extLst>
      <p:ext uri="{BB962C8B-B14F-4D97-AF65-F5344CB8AC3E}">
        <p14:creationId xmlns:p14="http://schemas.microsoft.com/office/powerpoint/2010/main" val="65475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74F81D-41F8-EC7D-8DCA-BC09040A5BD4}"/>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545CF5AC-A747-01ED-96EB-42D4B4D1C296}"/>
              </a:ext>
            </a:extLst>
          </p:cNvPr>
          <p:cNvSpPr>
            <a:spLocks noGrp="1"/>
          </p:cNvSpPr>
          <p:nvPr>
            <p:ph type="dt" sz="half" idx="10"/>
          </p:nvPr>
        </p:nvSpPr>
        <p:spPr/>
        <p:txBody>
          <a:bodyPr/>
          <a:lstStyle/>
          <a:p>
            <a:fld id="{A3E02BFB-6A85-482D-A526-FB63042B221D}" type="datetimeFigureOut">
              <a:rPr lang="lv-LV" smtClean="0"/>
              <a:t>05.04.2023</a:t>
            </a:fld>
            <a:endParaRPr lang="lv-LV"/>
          </a:p>
        </p:txBody>
      </p:sp>
      <p:sp>
        <p:nvSpPr>
          <p:cNvPr id="4" name="Kājenes vietturis 3">
            <a:extLst>
              <a:ext uri="{FF2B5EF4-FFF2-40B4-BE49-F238E27FC236}">
                <a16:creationId xmlns="" xmlns:a16="http://schemas.microsoft.com/office/drawing/2014/main" id="{4211A264-F0CA-8A10-A24F-4637B4EB6C40}"/>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9C4ED3B7-E29B-C01F-21E7-27140AA83C45}"/>
              </a:ext>
            </a:extLst>
          </p:cNvPr>
          <p:cNvSpPr>
            <a:spLocks noGrp="1"/>
          </p:cNvSpPr>
          <p:nvPr>
            <p:ph type="sldNum" sz="quarter" idx="12"/>
          </p:nvPr>
        </p:nvSpPr>
        <p:spPr/>
        <p:txBody>
          <a:bodyPr/>
          <a:lstStyle/>
          <a:p>
            <a:fld id="{29FAC1CF-0827-4FE7-B694-93A7D31EB71A}" type="slidenum">
              <a:rPr lang="lv-LV" smtClean="0"/>
              <a:t>‹#›</a:t>
            </a:fld>
            <a:endParaRPr lang="lv-LV"/>
          </a:p>
        </p:txBody>
      </p:sp>
    </p:spTree>
    <p:extLst>
      <p:ext uri="{BB962C8B-B14F-4D97-AF65-F5344CB8AC3E}">
        <p14:creationId xmlns:p14="http://schemas.microsoft.com/office/powerpoint/2010/main" val="1533032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059CDB6E-D012-15E2-237C-590D76B2366C}"/>
              </a:ext>
            </a:extLst>
          </p:cNvPr>
          <p:cNvSpPr>
            <a:spLocks noGrp="1"/>
          </p:cNvSpPr>
          <p:nvPr>
            <p:ph type="dt" sz="half" idx="10"/>
          </p:nvPr>
        </p:nvSpPr>
        <p:spPr/>
        <p:txBody>
          <a:bodyPr/>
          <a:lstStyle/>
          <a:p>
            <a:fld id="{A3E02BFB-6A85-482D-A526-FB63042B221D}" type="datetimeFigureOut">
              <a:rPr lang="lv-LV" smtClean="0"/>
              <a:t>05.04.2023</a:t>
            </a:fld>
            <a:endParaRPr lang="lv-LV"/>
          </a:p>
        </p:txBody>
      </p:sp>
      <p:sp>
        <p:nvSpPr>
          <p:cNvPr id="3" name="Kājenes vietturis 2">
            <a:extLst>
              <a:ext uri="{FF2B5EF4-FFF2-40B4-BE49-F238E27FC236}">
                <a16:creationId xmlns="" xmlns:a16="http://schemas.microsoft.com/office/drawing/2014/main" id="{E5180639-1526-18C7-E349-26563454DBE9}"/>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56C584A8-F6C1-9CD4-0AD9-398955D63A6F}"/>
              </a:ext>
            </a:extLst>
          </p:cNvPr>
          <p:cNvSpPr>
            <a:spLocks noGrp="1"/>
          </p:cNvSpPr>
          <p:nvPr>
            <p:ph type="sldNum" sz="quarter" idx="12"/>
          </p:nvPr>
        </p:nvSpPr>
        <p:spPr/>
        <p:txBody>
          <a:bodyPr/>
          <a:lstStyle/>
          <a:p>
            <a:fld id="{29FAC1CF-0827-4FE7-B694-93A7D31EB71A}" type="slidenum">
              <a:rPr lang="lv-LV" smtClean="0"/>
              <a:t>‹#›</a:t>
            </a:fld>
            <a:endParaRPr lang="lv-LV"/>
          </a:p>
        </p:txBody>
      </p:sp>
    </p:spTree>
    <p:extLst>
      <p:ext uri="{BB962C8B-B14F-4D97-AF65-F5344CB8AC3E}">
        <p14:creationId xmlns:p14="http://schemas.microsoft.com/office/powerpoint/2010/main" val="3608265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4DFC778-0380-A921-9B74-BDDD4A384178}"/>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 xmlns:a16="http://schemas.microsoft.com/office/drawing/2014/main" id="{65EDD633-4437-8A35-0BCD-CA87F5A041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84E6157C-CBE8-D528-AEF8-7F0207602B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341B6E62-C48C-CF70-6891-ABF838FCB987}"/>
              </a:ext>
            </a:extLst>
          </p:cNvPr>
          <p:cNvSpPr>
            <a:spLocks noGrp="1"/>
          </p:cNvSpPr>
          <p:nvPr>
            <p:ph type="dt" sz="half" idx="10"/>
          </p:nvPr>
        </p:nvSpPr>
        <p:spPr/>
        <p:txBody>
          <a:bodyPr/>
          <a:lstStyle/>
          <a:p>
            <a:fld id="{A3E02BFB-6A85-482D-A526-FB63042B221D}" type="datetimeFigureOut">
              <a:rPr lang="lv-LV" smtClean="0"/>
              <a:t>05.04.2023</a:t>
            </a:fld>
            <a:endParaRPr lang="lv-LV"/>
          </a:p>
        </p:txBody>
      </p:sp>
      <p:sp>
        <p:nvSpPr>
          <p:cNvPr id="6" name="Kājenes vietturis 5">
            <a:extLst>
              <a:ext uri="{FF2B5EF4-FFF2-40B4-BE49-F238E27FC236}">
                <a16:creationId xmlns="" xmlns:a16="http://schemas.microsoft.com/office/drawing/2014/main" id="{BF4EA30A-38ED-8E13-74D3-E5F6D5EB385D}"/>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0E93155E-5A16-E1CA-7148-EA5541321A53}"/>
              </a:ext>
            </a:extLst>
          </p:cNvPr>
          <p:cNvSpPr>
            <a:spLocks noGrp="1"/>
          </p:cNvSpPr>
          <p:nvPr>
            <p:ph type="sldNum" sz="quarter" idx="12"/>
          </p:nvPr>
        </p:nvSpPr>
        <p:spPr/>
        <p:txBody>
          <a:bodyPr/>
          <a:lstStyle/>
          <a:p>
            <a:fld id="{29FAC1CF-0827-4FE7-B694-93A7D31EB71A}" type="slidenum">
              <a:rPr lang="lv-LV" smtClean="0"/>
              <a:t>‹#›</a:t>
            </a:fld>
            <a:endParaRPr lang="lv-LV"/>
          </a:p>
        </p:txBody>
      </p:sp>
    </p:spTree>
    <p:extLst>
      <p:ext uri="{BB962C8B-B14F-4D97-AF65-F5344CB8AC3E}">
        <p14:creationId xmlns:p14="http://schemas.microsoft.com/office/powerpoint/2010/main" val="29423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1B68A39-2DDD-5184-D636-A99439BDBE5A}"/>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FB9FA3BA-24A6-79BB-61BF-33D6B2A28E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B8715161-E0A2-48F4-BA50-3CC11FF56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C134D305-BC41-DB45-0556-F168412C9869}"/>
              </a:ext>
            </a:extLst>
          </p:cNvPr>
          <p:cNvSpPr>
            <a:spLocks noGrp="1"/>
          </p:cNvSpPr>
          <p:nvPr>
            <p:ph type="dt" sz="half" idx="10"/>
          </p:nvPr>
        </p:nvSpPr>
        <p:spPr/>
        <p:txBody>
          <a:bodyPr/>
          <a:lstStyle/>
          <a:p>
            <a:fld id="{A3E02BFB-6A85-482D-A526-FB63042B221D}" type="datetimeFigureOut">
              <a:rPr lang="lv-LV" smtClean="0"/>
              <a:t>05.04.2023</a:t>
            </a:fld>
            <a:endParaRPr lang="lv-LV"/>
          </a:p>
        </p:txBody>
      </p:sp>
      <p:sp>
        <p:nvSpPr>
          <p:cNvPr id="6" name="Kājenes vietturis 5">
            <a:extLst>
              <a:ext uri="{FF2B5EF4-FFF2-40B4-BE49-F238E27FC236}">
                <a16:creationId xmlns="" xmlns:a16="http://schemas.microsoft.com/office/drawing/2014/main" id="{9CE89429-1ABC-F74F-D8E6-A6FB36028FEC}"/>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2D18BF9-A4EE-C89D-B3DC-71CD97E03699}"/>
              </a:ext>
            </a:extLst>
          </p:cNvPr>
          <p:cNvSpPr>
            <a:spLocks noGrp="1"/>
          </p:cNvSpPr>
          <p:nvPr>
            <p:ph type="sldNum" sz="quarter" idx="12"/>
          </p:nvPr>
        </p:nvSpPr>
        <p:spPr/>
        <p:txBody>
          <a:bodyPr/>
          <a:lstStyle/>
          <a:p>
            <a:fld id="{29FAC1CF-0827-4FE7-B694-93A7D31EB71A}" type="slidenum">
              <a:rPr lang="lv-LV" smtClean="0"/>
              <a:t>‹#›</a:t>
            </a:fld>
            <a:endParaRPr lang="lv-LV"/>
          </a:p>
        </p:txBody>
      </p:sp>
    </p:spTree>
    <p:extLst>
      <p:ext uri="{BB962C8B-B14F-4D97-AF65-F5344CB8AC3E}">
        <p14:creationId xmlns:p14="http://schemas.microsoft.com/office/powerpoint/2010/main" val="23061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99B3A978-96E8-1BEF-5E47-55F2BE3117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E9424817-6A63-F366-FA07-58BE84626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71378118-D4AE-020B-31EE-97D8DBC0F2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02BFB-6A85-482D-A526-FB63042B221D}" type="datetimeFigureOut">
              <a:rPr lang="lv-LV" smtClean="0"/>
              <a:t>05.04.2023</a:t>
            </a:fld>
            <a:endParaRPr lang="lv-LV"/>
          </a:p>
        </p:txBody>
      </p:sp>
      <p:sp>
        <p:nvSpPr>
          <p:cNvPr id="5" name="Kājenes vietturis 4">
            <a:extLst>
              <a:ext uri="{FF2B5EF4-FFF2-40B4-BE49-F238E27FC236}">
                <a16:creationId xmlns="" xmlns:a16="http://schemas.microsoft.com/office/drawing/2014/main" id="{FD7B13F4-9AC3-F9CB-17E6-D755C0A5AF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 xmlns:a16="http://schemas.microsoft.com/office/drawing/2014/main" id="{D791AD2A-6CB9-4F98-398A-0BAD606CB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AC1CF-0827-4FE7-B694-93A7D31EB71A}" type="slidenum">
              <a:rPr lang="lv-LV" smtClean="0"/>
              <a:t>‹#›</a:t>
            </a:fld>
            <a:endParaRPr lang="lv-LV"/>
          </a:p>
        </p:txBody>
      </p:sp>
    </p:spTree>
    <p:extLst>
      <p:ext uri="{BB962C8B-B14F-4D97-AF65-F5344CB8AC3E}">
        <p14:creationId xmlns:p14="http://schemas.microsoft.com/office/powerpoint/2010/main" val="2494925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hyperlink" Target="https://www.youtube.com/watch?v=YTR21os8gTA" TargetMode="Externa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CBC4690-E00C-F5E8-2DDC-4BD875589C5F}"/>
              </a:ext>
            </a:extLst>
          </p:cNvPr>
          <p:cNvSpPr>
            <a:spLocks noGrp="1"/>
          </p:cNvSpPr>
          <p:nvPr>
            <p:ph type="ctrTitle"/>
          </p:nvPr>
        </p:nvSpPr>
        <p:spPr>
          <a:xfrm>
            <a:off x="1524000" y="632835"/>
            <a:ext cx="9144000" cy="2387600"/>
          </a:xfrm>
        </p:spPr>
        <p:txBody>
          <a:bodyPr/>
          <a:lstStyle/>
          <a:p>
            <a:r>
              <a:rPr lang="lv-LV" dirty="0"/>
              <a:t>Labās prakses piemērs </a:t>
            </a:r>
            <a:br>
              <a:rPr lang="lv-LV" dirty="0"/>
            </a:br>
            <a:r>
              <a:rPr lang="lv-LV" b="1" dirty="0"/>
              <a:t>Ģeogrāfija – Vizuālā māksla </a:t>
            </a:r>
          </a:p>
        </p:txBody>
      </p:sp>
      <p:sp>
        <p:nvSpPr>
          <p:cNvPr id="3" name="Apakšvirsraksts 2">
            <a:extLst>
              <a:ext uri="{FF2B5EF4-FFF2-40B4-BE49-F238E27FC236}">
                <a16:creationId xmlns="" xmlns:a16="http://schemas.microsoft.com/office/drawing/2014/main" id="{B5650480-E2FF-E2D7-902E-4D6B8BCF174C}"/>
              </a:ext>
            </a:extLst>
          </p:cNvPr>
          <p:cNvSpPr>
            <a:spLocks noGrp="1"/>
          </p:cNvSpPr>
          <p:nvPr>
            <p:ph type="subTitle" idx="1"/>
          </p:nvPr>
        </p:nvSpPr>
        <p:spPr>
          <a:xfrm>
            <a:off x="1524000" y="4183929"/>
            <a:ext cx="9144000" cy="1655762"/>
          </a:xfrm>
        </p:spPr>
        <p:txBody>
          <a:bodyPr>
            <a:normAutofit lnSpcReduction="10000"/>
          </a:bodyPr>
          <a:lstStyle/>
          <a:p>
            <a:pPr algn="r"/>
            <a:r>
              <a:rPr lang="lv-LV" dirty="0"/>
              <a:t>Ieva </a:t>
            </a:r>
            <a:r>
              <a:rPr lang="lv-LV" dirty="0" err="1"/>
              <a:t>Useniece</a:t>
            </a:r>
            <a:r>
              <a:rPr lang="lv-LV" dirty="0"/>
              <a:t> </a:t>
            </a:r>
          </a:p>
          <a:p>
            <a:pPr algn="r"/>
            <a:r>
              <a:rPr lang="lv-LV" dirty="0"/>
              <a:t>Indra Keiša </a:t>
            </a:r>
          </a:p>
          <a:p>
            <a:endParaRPr lang="lv-LV" dirty="0"/>
          </a:p>
          <a:p>
            <a:r>
              <a:rPr lang="lv-LV" b="1" dirty="0"/>
              <a:t>Balvu Valsts ģimnāzija 2023</a:t>
            </a:r>
          </a:p>
        </p:txBody>
      </p:sp>
    </p:spTree>
    <p:extLst>
      <p:ext uri="{BB962C8B-B14F-4D97-AF65-F5344CB8AC3E}">
        <p14:creationId xmlns:p14="http://schemas.microsoft.com/office/powerpoint/2010/main" val="889145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522514"/>
          </a:xfrm>
        </p:spPr>
        <p:txBody>
          <a:bodyPr>
            <a:normAutofit/>
          </a:bodyPr>
          <a:lstStyle/>
          <a:p>
            <a:r>
              <a:rPr lang="lv-LV" sz="5400" u="sng" dirty="0" smtClean="0"/>
              <a:t>Vērtības mākslas darbos</a:t>
            </a:r>
            <a:endParaRPr lang="lv-LV" sz="5400" u="sng" dirty="0"/>
          </a:p>
        </p:txBody>
      </p:sp>
    </p:spTree>
    <p:extLst>
      <p:ext uri="{BB962C8B-B14F-4D97-AF65-F5344CB8AC3E}">
        <p14:creationId xmlns:p14="http://schemas.microsoft.com/office/powerpoint/2010/main" val="3590378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700" dirty="0"/>
              <a:t/>
            </a:r>
            <a:br>
              <a:rPr lang="lv-LV" sz="2700" dirty="0"/>
            </a:br>
            <a:r>
              <a:rPr lang="lv-LV" sz="2700" dirty="0"/>
              <a:t>Janis Rozentāls. Pēc dievkalpojuma (No baznīcas). 1894</a:t>
            </a:r>
            <a:r>
              <a:rPr lang="lv-LV" dirty="0"/>
              <a:t>.</a:t>
            </a:r>
          </a:p>
        </p:txBody>
      </p:sp>
      <p:pic>
        <p:nvPicPr>
          <p:cNvPr id="1026" name="Picture 2" descr="image"/>
          <p:cNvPicPr>
            <a:picLocks noChangeAspect="1" noChangeArrowheads="1"/>
          </p:cNvPicPr>
          <p:nvPr/>
        </p:nvPicPr>
        <p:blipFill>
          <a:blip r:embed="rId2" cstate="print"/>
          <a:srcRect/>
          <a:stretch>
            <a:fillRect/>
          </a:stretch>
        </p:blipFill>
        <p:spPr bwMode="auto">
          <a:xfrm>
            <a:off x="2423592" y="1628801"/>
            <a:ext cx="3384376" cy="4904893"/>
          </a:xfrm>
          <a:prstGeom prst="rect">
            <a:avLst/>
          </a:prstGeom>
          <a:noFill/>
        </p:spPr>
      </p:pic>
    </p:spTree>
    <p:extLst>
      <p:ext uri="{BB962C8B-B14F-4D97-AF65-F5344CB8AC3E}">
        <p14:creationId xmlns:p14="http://schemas.microsoft.com/office/powerpoint/2010/main" val="3422269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400" dirty="0"/>
              <a:t>Janis Rozentāls. Gavilējošie bērni (Pavasara dziesma). 1901.</a:t>
            </a:r>
          </a:p>
        </p:txBody>
      </p:sp>
      <p:pic>
        <p:nvPicPr>
          <p:cNvPr id="18434" name="Picture 2" descr="image"/>
          <p:cNvPicPr>
            <a:picLocks noChangeAspect="1" noChangeArrowheads="1"/>
          </p:cNvPicPr>
          <p:nvPr/>
        </p:nvPicPr>
        <p:blipFill>
          <a:blip r:embed="rId2" cstate="print"/>
          <a:srcRect/>
          <a:stretch>
            <a:fillRect/>
          </a:stretch>
        </p:blipFill>
        <p:spPr bwMode="auto">
          <a:xfrm>
            <a:off x="3287689" y="2132856"/>
            <a:ext cx="5972175" cy="3810000"/>
          </a:xfrm>
          <a:prstGeom prst="rect">
            <a:avLst/>
          </a:prstGeom>
          <a:noFill/>
        </p:spPr>
      </p:pic>
    </p:spTree>
    <p:extLst>
      <p:ext uri="{BB962C8B-B14F-4D97-AF65-F5344CB8AC3E}">
        <p14:creationId xmlns:p14="http://schemas.microsoft.com/office/powerpoint/2010/main" val="2181215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800" dirty="0"/>
              <a:t>Kārlis Zāle </a:t>
            </a:r>
            <a:r>
              <a:rPr lang="lv-LV" sz="1800" dirty="0"/>
              <a:t>1935. gada 18. novembrī    </a:t>
            </a:r>
            <a:r>
              <a:rPr lang="lv-LV" sz="2800" dirty="0"/>
              <a:t>Brīvības piemineklis</a:t>
            </a:r>
          </a:p>
        </p:txBody>
      </p:sp>
      <p:pic>
        <p:nvPicPr>
          <p:cNvPr id="19458" name="Picture 2" descr="Rīgas pieminekļu aģentūra — Brīvības piemineklis Valsts nozīmes mākslas  piemineklis Nr.6965"/>
          <p:cNvPicPr>
            <a:picLocks noChangeAspect="1" noChangeArrowheads="1"/>
          </p:cNvPicPr>
          <p:nvPr/>
        </p:nvPicPr>
        <p:blipFill>
          <a:blip r:embed="rId2" cstate="print"/>
          <a:srcRect/>
          <a:stretch>
            <a:fillRect/>
          </a:stretch>
        </p:blipFill>
        <p:spPr bwMode="auto">
          <a:xfrm>
            <a:off x="4367808" y="1412776"/>
            <a:ext cx="3456384" cy="5190206"/>
          </a:xfrm>
          <a:prstGeom prst="rect">
            <a:avLst/>
          </a:prstGeom>
          <a:noFill/>
        </p:spPr>
      </p:pic>
    </p:spTree>
    <p:extLst>
      <p:ext uri="{BB962C8B-B14F-4D97-AF65-F5344CB8AC3E}">
        <p14:creationId xmlns:p14="http://schemas.microsoft.com/office/powerpoint/2010/main" val="3488748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426170"/>
          </a:xfrm>
        </p:spPr>
        <p:txBody>
          <a:bodyPr>
            <a:normAutofit/>
          </a:bodyPr>
          <a:lstStyle/>
          <a:p>
            <a:r>
              <a:rPr lang="lv-LV" sz="2800" dirty="0"/>
              <a:t>Edvards Munks   </a:t>
            </a:r>
            <a:r>
              <a:rPr lang="lv-LV" sz="2800" i="1" dirty="0"/>
              <a:t>Nāves deja</a:t>
            </a:r>
            <a:r>
              <a:rPr lang="lv-LV" sz="2800" dirty="0"/>
              <a:t>. </a:t>
            </a:r>
            <a:r>
              <a:rPr lang="lv-LV" sz="2200" dirty="0"/>
              <a:t>1899–1900. Norvēģijas nacionālā galerija, Oslo</a:t>
            </a:r>
          </a:p>
        </p:txBody>
      </p:sp>
      <p:pic>
        <p:nvPicPr>
          <p:cNvPr id="20482" name="Picture 2" descr="baudīt dzīvi, cilvēkus un mirkļus: Dzīves deja (mana interpretācija -  glezna atdzīvojas)"/>
          <p:cNvPicPr>
            <a:picLocks noChangeAspect="1" noChangeArrowheads="1"/>
          </p:cNvPicPr>
          <p:nvPr/>
        </p:nvPicPr>
        <p:blipFill>
          <a:blip r:embed="rId2" cstate="print"/>
          <a:srcRect/>
          <a:stretch>
            <a:fillRect/>
          </a:stretch>
        </p:blipFill>
        <p:spPr bwMode="auto">
          <a:xfrm>
            <a:off x="2999656" y="1844824"/>
            <a:ext cx="6096000" cy="4095750"/>
          </a:xfrm>
          <a:prstGeom prst="rect">
            <a:avLst/>
          </a:prstGeom>
          <a:noFill/>
        </p:spPr>
      </p:pic>
    </p:spTree>
    <p:extLst>
      <p:ext uri="{BB962C8B-B14F-4D97-AF65-F5344CB8AC3E}">
        <p14:creationId xmlns:p14="http://schemas.microsoft.com/office/powerpoint/2010/main" val="910825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sz="3100" dirty="0"/>
              <a:t>Gustavs Klimts, </a:t>
            </a:r>
            <a:r>
              <a:rPr lang="da-DK" sz="2000" dirty="0"/>
              <a:t>1909. gads </a:t>
            </a:r>
            <a:r>
              <a:rPr lang="da-DK" sz="3100" dirty="0"/>
              <a:t>- Skūpsts</a:t>
            </a:r>
            <a:r>
              <a:rPr lang="da-DK" b="1" dirty="0"/>
              <a:t> </a:t>
            </a:r>
            <a:br>
              <a:rPr lang="da-DK" b="1" dirty="0"/>
            </a:br>
            <a:endParaRPr lang="lv-LV" dirty="0"/>
          </a:p>
        </p:txBody>
      </p:sp>
      <p:pic>
        <p:nvPicPr>
          <p:cNvPr id="21506" name="Picture 2" descr="Gustavs Klimts, 1909. gads - Skūpsts (pāris) - tēlotājas mākslas apdruka -  Artprinta"/>
          <p:cNvPicPr>
            <a:picLocks noChangeAspect="1" noChangeArrowheads="1"/>
          </p:cNvPicPr>
          <p:nvPr/>
        </p:nvPicPr>
        <p:blipFill>
          <a:blip r:embed="rId2" cstate="print"/>
          <a:srcRect/>
          <a:stretch>
            <a:fillRect/>
          </a:stretch>
        </p:blipFill>
        <p:spPr bwMode="auto">
          <a:xfrm>
            <a:off x="3647728" y="1412776"/>
            <a:ext cx="4769136" cy="4838996"/>
          </a:xfrm>
          <a:prstGeom prst="rect">
            <a:avLst/>
          </a:prstGeom>
          <a:noFill/>
        </p:spPr>
      </p:pic>
    </p:spTree>
    <p:extLst>
      <p:ext uri="{BB962C8B-B14F-4D97-AF65-F5344CB8AC3E}">
        <p14:creationId xmlns:p14="http://schemas.microsoft.com/office/powerpoint/2010/main" val="3610795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218"/>
            <a:ext cx="8229600" cy="6272126"/>
          </a:xfrm>
        </p:spPr>
        <p:txBody>
          <a:bodyPr>
            <a:normAutofit/>
          </a:bodyPr>
          <a:lstStyle/>
          <a:p>
            <a:pPr algn="ctr"/>
            <a:r>
              <a:rPr lang="lv-LV" sz="2200" dirty="0"/>
              <a:t>1. Uzdevums</a:t>
            </a:r>
            <a:r>
              <a:rPr lang="lv-LV" sz="3200" dirty="0"/>
              <a:t/>
            </a:r>
            <a:br>
              <a:rPr lang="lv-LV" sz="3200" dirty="0"/>
            </a:br>
            <a:r>
              <a:rPr lang="lv-LV" sz="3200" dirty="0"/>
              <a:t>Uzraksti savu viedokli-kāda varētu izskatīties Tava ideālā dzīve</a:t>
            </a:r>
            <a:br>
              <a:rPr lang="lv-LV" sz="3200" dirty="0"/>
            </a:br>
            <a:r>
              <a:rPr lang="lv-LV" sz="2200" dirty="0"/>
              <a:t>2. uzdevums </a:t>
            </a:r>
            <a:r>
              <a:rPr lang="lv-LV" sz="3200" dirty="0"/>
              <a:t/>
            </a:r>
            <a:br>
              <a:rPr lang="lv-LV" sz="3200" dirty="0"/>
            </a:br>
            <a:r>
              <a:rPr lang="lv-LV" sz="3200" dirty="0"/>
              <a:t>Izveido kolāžu “Laime”un prezentē to (darbs grupā)</a:t>
            </a:r>
            <a:br>
              <a:rPr lang="lv-LV" sz="3200" dirty="0"/>
            </a:br>
            <a:r>
              <a:rPr lang="lv-LV" sz="2200" dirty="0"/>
              <a:t>3.uzdevums</a:t>
            </a:r>
            <a:r>
              <a:rPr lang="lv-LV" sz="3200" dirty="0"/>
              <a:t/>
            </a:r>
            <a:br>
              <a:rPr lang="lv-LV" sz="3200" dirty="0"/>
            </a:br>
            <a:r>
              <a:rPr lang="lv-LV" sz="3200" dirty="0"/>
              <a:t>Izveido digitālu mākslas darbu kolekciju, kurās būtu attēlotas dažādas vērtības.</a:t>
            </a:r>
            <a:br>
              <a:rPr lang="lv-LV" sz="3200" dirty="0"/>
            </a:br>
            <a:r>
              <a:rPr lang="lv-LV" sz="2200" dirty="0"/>
              <a:t>4. uzdevums</a:t>
            </a:r>
            <a:r>
              <a:rPr lang="lv-LV" sz="3200" dirty="0"/>
              <a:t/>
            </a:r>
            <a:br>
              <a:rPr lang="lv-LV" sz="3200" dirty="0"/>
            </a:br>
            <a:r>
              <a:rPr lang="lv-LV" sz="3200" dirty="0"/>
              <a:t>Balstoties sadarbībā ar ģeogrāfijā iegūto informāciju par tropu mežos dzīvojošajiem paradīzes putniem, uzzīmē savu “Paradīzes putnu”</a:t>
            </a:r>
            <a:br>
              <a:rPr lang="lv-LV" sz="3200" dirty="0"/>
            </a:br>
            <a:endParaRPr lang="lv-LV" sz="3200" dirty="0"/>
          </a:p>
        </p:txBody>
      </p:sp>
    </p:spTree>
    <p:extLst>
      <p:ext uri="{BB962C8B-B14F-4D97-AF65-F5344CB8AC3E}">
        <p14:creationId xmlns:p14="http://schemas.microsoft.com/office/powerpoint/2010/main" val="4211890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description available."/>
          <p:cNvPicPr>
            <a:picLocks noChangeAspect="1" noChangeArrowheads="1"/>
          </p:cNvPicPr>
          <p:nvPr/>
        </p:nvPicPr>
        <p:blipFill>
          <a:blip r:embed="rId2" cstate="print"/>
          <a:srcRect/>
          <a:stretch>
            <a:fillRect/>
          </a:stretch>
        </p:blipFill>
        <p:spPr bwMode="auto">
          <a:xfrm>
            <a:off x="1991544" y="1196752"/>
            <a:ext cx="2862318" cy="3816424"/>
          </a:xfrm>
          <a:prstGeom prst="rect">
            <a:avLst/>
          </a:prstGeom>
          <a:noFill/>
        </p:spPr>
      </p:pic>
      <p:pic>
        <p:nvPicPr>
          <p:cNvPr id="1028" name="Picture 4" descr="No description available."/>
          <p:cNvPicPr>
            <a:picLocks noChangeAspect="1" noChangeArrowheads="1"/>
          </p:cNvPicPr>
          <p:nvPr/>
        </p:nvPicPr>
        <p:blipFill>
          <a:blip r:embed="rId3" cstate="print"/>
          <a:srcRect/>
          <a:stretch>
            <a:fillRect/>
          </a:stretch>
        </p:blipFill>
        <p:spPr bwMode="auto">
          <a:xfrm>
            <a:off x="4943872" y="476672"/>
            <a:ext cx="2160240" cy="2880320"/>
          </a:xfrm>
          <a:prstGeom prst="rect">
            <a:avLst/>
          </a:prstGeom>
          <a:noFill/>
        </p:spPr>
      </p:pic>
      <p:pic>
        <p:nvPicPr>
          <p:cNvPr id="1030" name="Picture 6" descr="No description available."/>
          <p:cNvPicPr>
            <a:picLocks noChangeAspect="1" noChangeArrowheads="1"/>
          </p:cNvPicPr>
          <p:nvPr/>
        </p:nvPicPr>
        <p:blipFill>
          <a:blip r:embed="rId4" cstate="print"/>
          <a:srcRect/>
          <a:stretch>
            <a:fillRect/>
          </a:stretch>
        </p:blipFill>
        <p:spPr bwMode="auto">
          <a:xfrm>
            <a:off x="7248128" y="1124744"/>
            <a:ext cx="2970330" cy="3960440"/>
          </a:xfrm>
          <a:prstGeom prst="rect">
            <a:avLst/>
          </a:prstGeom>
          <a:noFill/>
        </p:spPr>
      </p:pic>
      <p:pic>
        <p:nvPicPr>
          <p:cNvPr id="5" name="Picture 6" descr="No description available."/>
          <p:cNvPicPr>
            <a:picLocks noChangeAspect="1" noChangeArrowheads="1"/>
          </p:cNvPicPr>
          <p:nvPr/>
        </p:nvPicPr>
        <p:blipFill>
          <a:blip r:embed="rId5" cstate="print"/>
          <a:srcRect r="4651"/>
          <a:stretch>
            <a:fillRect/>
          </a:stretch>
        </p:blipFill>
        <p:spPr bwMode="auto">
          <a:xfrm rot="16200000">
            <a:off x="4968108" y="3836815"/>
            <a:ext cx="2327797" cy="2952328"/>
          </a:xfrm>
          <a:prstGeom prst="rect">
            <a:avLst/>
          </a:prstGeom>
          <a:noFill/>
        </p:spPr>
      </p:pic>
    </p:spTree>
    <p:extLst>
      <p:ext uri="{BB962C8B-B14F-4D97-AF65-F5344CB8AC3E}">
        <p14:creationId xmlns:p14="http://schemas.microsoft.com/office/powerpoint/2010/main" val="3610313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o description available."/>
          <p:cNvPicPr>
            <a:picLocks noChangeAspect="1" noChangeArrowheads="1"/>
          </p:cNvPicPr>
          <p:nvPr/>
        </p:nvPicPr>
        <p:blipFill>
          <a:blip r:embed="rId2" cstate="print"/>
          <a:srcRect/>
          <a:stretch>
            <a:fillRect/>
          </a:stretch>
        </p:blipFill>
        <p:spPr bwMode="auto">
          <a:xfrm rot="16200000">
            <a:off x="5015880" y="3212976"/>
            <a:ext cx="2592288" cy="3456384"/>
          </a:xfrm>
          <a:prstGeom prst="rect">
            <a:avLst/>
          </a:prstGeom>
          <a:noFill/>
        </p:spPr>
      </p:pic>
      <p:pic>
        <p:nvPicPr>
          <p:cNvPr id="34820" name="Picture 4" descr="No description available."/>
          <p:cNvPicPr>
            <a:picLocks noChangeAspect="1" noChangeArrowheads="1"/>
          </p:cNvPicPr>
          <p:nvPr/>
        </p:nvPicPr>
        <p:blipFill>
          <a:blip r:embed="rId3" cstate="print"/>
          <a:srcRect/>
          <a:stretch>
            <a:fillRect/>
          </a:stretch>
        </p:blipFill>
        <p:spPr bwMode="auto">
          <a:xfrm>
            <a:off x="2207568" y="548681"/>
            <a:ext cx="2448272" cy="3264363"/>
          </a:xfrm>
          <a:prstGeom prst="rect">
            <a:avLst/>
          </a:prstGeom>
          <a:noFill/>
        </p:spPr>
      </p:pic>
      <p:pic>
        <p:nvPicPr>
          <p:cNvPr id="5" name="Picture 2" descr="No description available."/>
          <p:cNvPicPr>
            <a:picLocks noChangeAspect="1" noChangeArrowheads="1"/>
          </p:cNvPicPr>
          <p:nvPr/>
        </p:nvPicPr>
        <p:blipFill>
          <a:blip r:embed="rId4" cstate="print"/>
          <a:srcRect/>
          <a:stretch>
            <a:fillRect/>
          </a:stretch>
        </p:blipFill>
        <p:spPr bwMode="auto">
          <a:xfrm>
            <a:off x="7680176" y="404664"/>
            <a:ext cx="2592288" cy="3456384"/>
          </a:xfrm>
          <a:prstGeom prst="rect">
            <a:avLst/>
          </a:prstGeom>
          <a:noFill/>
        </p:spPr>
      </p:pic>
    </p:spTree>
    <p:extLst>
      <p:ext uri="{BB962C8B-B14F-4D97-AF65-F5344CB8AC3E}">
        <p14:creationId xmlns:p14="http://schemas.microsoft.com/office/powerpoint/2010/main" val="69861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C40C061-469F-BB98-1265-9BCCDE5E877F}"/>
              </a:ext>
            </a:extLst>
          </p:cNvPr>
          <p:cNvSpPr>
            <a:spLocks noGrp="1"/>
          </p:cNvSpPr>
          <p:nvPr>
            <p:ph type="title"/>
          </p:nvPr>
        </p:nvSpPr>
        <p:spPr/>
        <p:txBody>
          <a:bodyPr/>
          <a:lstStyle/>
          <a:p>
            <a:r>
              <a:rPr lang="lv-LV" dirty="0"/>
              <a:t>Atziņas :</a:t>
            </a:r>
          </a:p>
        </p:txBody>
      </p:sp>
      <p:sp>
        <p:nvSpPr>
          <p:cNvPr id="3" name="Satura vietturis 2">
            <a:extLst>
              <a:ext uri="{FF2B5EF4-FFF2-40B4-BE49-F238E27FC236}">
                <a16:creationId xmlns="" xmlns:a16="http://schemas.microsoft.com/office/drawing/2014/main" id="{EB70B064-8774-A013-35F7-D7475D9F4D83}"/>
              </a:ext>
            </a:extLst>
          </p:cNvPr>
          <p:cNvSpPr>
            <a:spLocks noGrp="1"/>
          </p:cNvSpPr>
          <p:nvPr>
            <p:ph idx="1"/>
          </p:nvPr>
        </p:nvSpPr>
        <p:spPr/>
        <p:txBody>
          <a:bodyPr/>
          <a:lstStyle/>
          <a:p>
            <a:r>
              <a:rPr lang="lv-LV" dirty="0"/>
              <a:t>Arī pēc gada skolēni atceras, kāpēc paradīzes putni ir īpašāki un kādi vides apstākļi to veicinājuši;</a:t>
            </a:r>
          </a:p>
          <a:p>
            <a:endParaRPr lang="lv-LV" dirty="0"/>
          </a:p>
          <a:p>
            <a:pPr marL="0" indent="0">
              <a:buNone/>
            </a:pPr>
            <a:endParaRPr lang="lv-LV" dirty="0"/>
          </a:p>
          <a:p>
            <a:r>
              <a:rPr lang="lv-LV" dirty="0"/>
              <a:t>Laba sadarbība nav jāplāno, tā var atnākt arī pati;</a:t>
            </a:r>
          </a:p>
          <a:p>
            <a:endParaRPr lang="lv-LV" dirty="0"/>
          </a:p>
          <a:p>
            <a:pPr marL="0" indent="0">
              <a:buNone/>
            </a:pPr>
            <a:endParaRPr lang="lv-LV" dirty="0"/>
          </a:p>
          <a:p>
            <a:r>
              <a:rPr lang="lv-LV" dirty="0"/>
              <a:t>Ja ir laba ideja, tai atradīsies vieta arī tematiskajā plānā. </a:t>
            </a:r>
          </a:p>
        </p:txBody>
      </p:sp>
    </p:spTree>
    <p:extLst>
      <p:ext uri="{BB962C8B-B14F-4D97-AF65-F5344CB8AC3E}">
        <p14:creationId xmlns:p14="http://schemas.microsoft.com/office/powerpoint/2010/main" val="152254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9C9957F4-2D0E-4AAD-16DE-E2147329F98F}"/>
              </a:ext>
            </a:extLst>
          </p:cNvPr>
          <p:cNvSpPr>
            <a:spLocks noGrp="1"/>
          </p:cNvSpPr>
          <p:nvPr>
            <p:ph idx="1"/>
          </p:nvPr>
        </p:nvSpPr>
        <p:spPr>
          <a:xfrm>
            <a:off x="838200" y="434109"/>
            <a:ext cx="10515600" cy="5742854"/>
          </a:xfrm>
        </p:spPr>
        <p:txBody>
          <a:bodyPr>
            <a:normAutofit lnSpcReduction="10000"/>
          </a:bodyPr>
          <a:lstStyle/>
          <a:p>
            <a:pPr marL="0" indent="0">
              <a:buNone/>
            </a:pPr>
            <a:r>
              <a:rPr lang="lv-LV" u="sng" dirty="0"/>
              <a:t>Ģeogrāfija 8.klasei</a:t>
            </a:r>
          </a:p>
          <a:p>
            <a:pPr marL="0" indent="0">
              <a:buNone/>
            </a:pPr>
            <a:r>
              <a:rPr lang="lv-LV" dirty="0"/>
              <a:t>Temats: </a:t>
            </a:r>
            <a:r>
              <a:rPr lang="lv-LV" b="1" dirty="0"/>
              <a:t>Kāpēc uz Zemes izveidojušās teritorijas ar atšķirīgu dzīvo dabu?</a:t>
            </a:r>
          </a:p>
          <a:p>
            <a:pPr marL="0" indent="0">
              <a:buNone/>
            </a:pPr>
            <a:r>
              <a:rPr lang="lv-LV" dirty="0"/>
              <a:t>SR stundai: veidot izpratni par dzīvnieku spēju pielāgoties dažādiem klimatiskajiem, vides un ģeogrāfiskajiem faktoriem. </a:t>
            </a:r>
          </a:p>
          <a:p>
            <a:pPr marL="0" indent="0">
              <a:buNone/>
            </a:pPr>
            <a:endParaRPr lang="lv-LV" dirty="0"/>
          </a:p>
          <a:p>
            <a:pPr marL="0" indent="0">
              <a:buNone/>
            </a:pPr>
            <a:r>
              <a:rPr lang="lv-LV" u="sng" dirty="0"/>
              <a:t>Vizuālā māksla 8.klasei</a:t>
            </a:r>
          </a:p>
          <a:p>
            <a:pPr marL="0" indent="0">
              <a:buNone/>
            </a:pPr>
            <a:r>
              <a:rPr lang="lv-LV" dirty="0"/>
              <a:t>Temats: </a:t>
            </a:r>
            <a:r>
              <a:rPr lang="lv-LV" b="1" dirty="0"/>
              <a:t>Dažādu mākslas veidu sintēze. </a:t>
            </a:r>
            <a:r>
              <a:rPr lang="lv-LV" dirty="0"/>
              <a:t>Kā attēlo vispārcilvēciskās vērtības mākslā?</a:t>
            </a:r>
          </a:p>
          <a:p>
            <a:pPr marL="0" indent="0">
              <a:buNone/>
            </a:pPr>
            <a:r>
              <a:rPr lang="lv-LV" dirty="0"/>
              <a:t>SR: Pamato izvēlētos mākslinieciskos izteiksmes līdzekļus, kompozīcijas izveides paņēmienus un kombinē tos atbilstoši radošā darba mērķim. </a:t>
            </a:r>
            <a:br>
              <a:rPr lang="lv-LV" dirty="0"/>
            </a:br>
            <a:r>
              <a:rPr lang="lv-LV" dirty="0"/>
              <a:t>Izmanto dažādu mākslas veidu iespējas savas gaumes, estētiskās pieredzes, kā arī emociju, vērtību un ideju paušanai. </a:t>
            </a:r>
          </a:p>
        </p:txBody>
      </p:sp>
    </p:spTree>
    <p:extLst>
      <p:ext uri="{BB962C8B-B14F-4D97-AF65-F5344CB8AC3E}">
        <p14:creationId xmlns:p14="http://schemas.microsoft.com/office/powerpoint/2010/main" val="1872809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BD1D4EE-41D8-4F26-A304-A09FEB85CF06}"/>
              </a:ext>
            </a:extLst>
          </p:cNvPr>
          <p:cNvSpPr>
            <a:spLocks noGrp="1"/>
          </p:cNvSpPr>
          <p:nvPr>
            <p:ph type="title"/>
          </p:nvPr>
        </p:nvSpPr>
        <p:spPr/>
        <p:txBody>
          <a:bodyPr/>
          <a:lstStyle/>
          <a:p>
            <a:r>
              <a:rPr lang="lv-LV" b="1" dirty="0"/>
              <a:t>Biomu galvenās pazīmes un dabas pielāgošanās tām?</a:t>
            </a:r>
          </a:p>
        </p:txBody>
      </p:sp>
      <p:sp>
        <p:nvSpPr>
          <p:cNvPr id="3" name="Satura vietturis 2">
            <a:extLst>
              <a:ext uri="{FF2B5EF4-FFF2-40B4-BE49-F238E27FC236}">
                <a16:creationId xmlns="" xmlns:a16="http://schemas.microsoft.com/office/drawing/2014/main" id="{7D1A0025-F40B-43BD-A3ED-BF8F7F531190}"/>
              </a:ext>
            </a:extLst>
          </p:cNvPr>
          <p:cNvSpPr>
            <a:spLocks noGrp="1"/>
          </p:cNvSpPr>
          <p:nvPr>
            <p:ph idx="1"/>
          </p:nvPr>
        </p:nvSpPr>
        <p:spPr>
          <a:xfrm>
            <a:off x="1054100" y="5738812"/>
            <a:ext cx="4572000" cy="754063"/>
          </a:xfrm>
        </p:spPr>
        <p:txBody>
          <a:bodyPr>
            <a:normAutofit fontScale="92500" lnSpcReduction="10000"/>
          </a:bodyPr>
          <a:lstStyle/>
          <a:p>
            <a:pPr marL="0" indent="0">
              <a:buNone/>
            </a:pPr>
            <a:r>
              <a:rPr lang="lv-LV" dirty="0"/>
              <a:t>Kāda ir augstāk attēloto pazīmju mijiedarbība?</a:t>
            </a:r>
          </a:p>
        </p:txBody>
      </p:sp>
      <p:pic>
        <p:nvPicPr>
          <p:cNvPr id="5" name="Attēls 4">
            <a:extLst>
              <a:ext uri="{FF2B5EF4-FFF2-40B4-BE49-F238E27FC236}">
                <a16:creationId xmlns="" xmlns:a16="http://schemas.microsoft.com/office/drawing/2014/main" id="{4A2B5536-53F8-42D6-B45F-2D6A650A1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880" y="2470150"/>
            <a:ext cx="3068320" cy="1917700"/>
          </a:xfrm>
          <a:prstGeom prst="rect">
            <a:avLst/>
          </a:prstGeom>
        </p:spPr>
      </p:pic>
      <p:pic>
        <p:nvPicPr>
          <p:cNvPr id="7" name="Attēls 6">
            <a:extLst>
              <a:ext uri="{FF2B5EF4-FFF2-40B4-BE49-F238E27FC236}">
                <a16:creationId xmlns="" xmlns:a16="http://schemas.microsoft.com/office/drawing/2014/main" id="{E6A3F06F-0359-41CF-A679-D8361B4F9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456" y="1219200"/>
            <a:ext cx="3409244" cy="1917700"/>
          </a:xfrm>
          <a:prstGeom prst="rect">
            <a:avLst/>
          </a:prstGeom>
        </p:spPr>
      </p:pic>
      <p:pic>
        <p:nvPicPr>
          <p:cNvPr id="9" name="Attēls 8">
            <a:extLst>
              <a:ext uri="{FF2B5EF4-FFF2-40B4-BE49-F238E27FC236}">
                <a16:creationId xmlns="" xmlns:a16="http://schemas.microsoft.com/office/drawing/2014/main" id="{F5732352-9590-4018-A6C9-A6B9E69352D5}"/>
              </a:ext>
            </a:extLst>
          </p:cNvPr>
          <p:cNvPicPr>
            <a:picLocks noChangeAspect="1"/>
          </p:cNvPicPr>
          <p:nvPr/>
        </p:nvPicPr>
        <p:blipFill rotWithShape="1">
          <a:blip r:embed="rId4">
            <a:extLst>
              <a:ext uri="{28A0092B-C50C-407E-A947-70E740481C1C}">
                <a14:useLocalDpi xmlns:a14="http://schemas.microsoft.com/office/drawing/2010/main" val="0"/>
              </a:ext>
            </a:extLst>
          </a:blip>
          <a:srcRect b="17619"/>
          <a:stretch/>
        </p:blipFill>
        <p:spPr>
          <a:xfrm>
            <a:off x="3759200" y="1690688"/>
            <a:ext cx="3733800" cy="2197100"/>
          </a:xfrm>
          <a:prstGeom prst="rect">
            <a:avLst/>
          </a:prstGeom>
        </p:spPr>
      </p:pic>
      <p:pic>
        <p:nvPicPr>
          <p:cNvPr id="11" name="Attēls 10">
            <a:extLst>
              <a:ext uri="{FF2B5EF4-FFF2-40B4-BE49-F238E27FC236}">
                <a16:creationId xmlns="" xmlns:a16="http://schemas.microsoft.com/office/drawing/2014/main" id="{56B3603E-BDD9-4898-A205-9B53438C78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7092" y="3990975"/>
            <a:ext cx="3080808" cy="2310606"/>
          </a:xfrm>
          <a:prstGeom prst="rect">
            <a:avLst/>
          </a:prstGeom>
        </p:spPr>
      </p:pic>
    </p:spTree>
    <p:extLst>
      <p:ext uri="{BB962C8B-B14F-4D97-AF65-F5344CB8AC3E}">
        <p14:creationId xmlns:p14="http://schemas.microsoft.com/office/powerpoint/2010/main" val="216440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0F3DA38-C421-4F9F-8518-58FE080EB45A}"/>
              </a:ext>
            </a:extLst>
          </p:cNvPr>
          <p:cNvSpPr>
            <a:spLocks noGrp="1"/>
          </p:cNvSpPr>
          <p:nvPr>
            <p:ph type="title"/>
          </p:nvPr>
        </p:nvSpPr>
        <p:spPr/>
        <p:txBody>
          <a:bodyPr/>
          <a:lstStyle/>
          <a:p>
            <a:r>
              <a:rPr lang="lv-LV" b="1" dirty="0"/>
              <a:t>Kādiem apstākļiem pielāgojušies šie dzīvnieki? Vai vari noteikt biomu/dabas zonu?</a:t>
            </a:r>
          </a:p>
        </p:txBody>
      </p:sp>
      <p:pic>
        <p:nvPicPr>
          <p:cNvPr id="5" name="Satura vietturis 4">
            <a:extLst>
              <a:ext uri="{FF2B5EF4-FFF2-40B4-BE49-F238E27FC236}">
                <a16:creationId xmlns="" xmlns:a16="http://schemas.microsoft.com/office/drawing/2014/main" id="{F0C15CAF-C395-422B-8D19-E6965475E8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934" y="1690687"/>
            <a:ext cx="3393866" cy="4876245"/>
          </a:xfrm>
        </p:spPr>
      </p:pic>
      <p:pic>
        <p:nvPicPr>
          <p:cNvPr id="7" name="Attēls 6">
            <a:extLst>
              <a:ext uri="{FF2B5EF4-FFF2-40B4-BE49-F238E27FC236}">
                <a16:creationId xmlns="" xmlns:a16="http://schemas.microsoft.com/office/drawing/2014/main" id="{E8CE1D64-FC38-42CD-B59C-6498169AC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846579"/>
            <a:ext cx="4361636" cy="4252595"/>
          </a:xfrm>
          <a:prstGeom prst="rect">
            <a:avLst/>
          </a:prstGeom>
        </p:spPr>
      </p:pic>
    </p:spTree>
    <p:extLst>
      <p:ext uri="{BB962C8B-B14F-4D97-AF65-F5344CB8AC3E}">
        <p14:creationId xmlns:p14="http://schemas.microsoft.com/office/powerpoint/2010/main" val="2477027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AF693E42-7314-49D7-BD68-D07A2235D41F}"/>
              </a:ext>
            </a:extLst>
          </p:cNvPr>
          <p:cNvSpPr>
            <a:spLocks noGrp="1"/>
          </p:cNvSpPr>
          <p:nvPr>
            <p:ph type="title"/>
          </p:nvPr>
        </p:nvSpPr>
        <p:spPr/>
        <p:txBody>
          <a:bodyPr/>
          <a:lstStyle/>
          <a:p>
            <a:r>
              <a:rPr lang="lv-LV" b="1" dirty="0"/>
              <a:t>Kādiem apstākļiem pielāgojušies šie dzīvnieki? Vai vari noteikt biomu/dabas zonu? </a:t>
            </a:r>
            <a:endParaRPr lang="lv-LV" dirty="0"/>
          </a:p>
        </p:txBody>
      </p:sp>
      <p:pic>
        <p:nvPicPr>
          <p:cNvPr id="5" name="Satura vietturis 4">
            <a:extLst>
              <a:ext uri="{FF2B5EF4-FFF2-40B4-BE49-F238E27FC236}">
                <a16:creationId xmlns="" xmlns:a16="http://schemas.microsoft.com/office/drawing/2014/main" id="{6D0873D8-E674-4F8B-BBB8-D9FA3E08B8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508" y="1927225"/>
            <a:ext cx="5801784" cy="4351338"/>
          </a:xfrm>
        </p:spPr>
      </p:pic>
      <p:pic>
        <p:nvPicPr>
          <p:cNvPr id="7" name="Attēls 6">
            <a:extLst>
              <a:ext uri="{FF2B5EF4-FFF2-40B4-BE49-F238E27FC236}">
                <a16:creationId xmlns="" xmlns:a16="http://schemas.microsoft.com/office/drawing/2014/main" id="{499289A5-C3FC-4607-8697-B643FF571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6420" y="2659158"/>
            <a:ext cx="5128831" cy="2887472"/>
          </a:xfrm>
          <a:prstGeom prst="rect">
            <a:avLst/>
          </a:prstGeom>
        </p:spPr>
      </p:pic>
    </p:spTree>
    <p:extLst>
      <p:ext uri="{BB962C8B-B14F-4D97-AF65-F5344CB8AC3E}">
        <p14:creationId xmlns:p14="http://schemas.microsoft.com/office/powerpoint/2010/main" val="2177349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6A920453-92EA-40FD-A591-8EB6FEBF8DF6}"/>
              </a:ext>
            </a:extLst>
          </p:cNvPr>
          <p:cNvSpPr>
            <a:spLocks noGrp="1"/>
          </p:cNvSpPr>
          <p:nvPr>
            <p:ph type="title"/>
          </p:nvPr>
        </p:nvSpPr>
        <p:spPr/>
        <p:txBody>
          <a:bodyPr/>
          <a:lstStyle/>
          <a:p>
            <a:pPr algn="ctr"/>
            <a:r>
              <a:rPr lang="lv-LV" b="1" dirty="0"/>
              <a:t>Līdzīgi dzīvnieki, dažādi apstākļi</a:t>
            </a:r>
          </a:p>
        </p:txBody>
      </p:sp>
      <p:pic>
        <p:nvPicPr>
          <p:cNvPr id="5" name="Satura vietturis 4">
            <a:extLst>
              <a:ext uri="{FF2B5EF4-FFF2-40B4-BE49-F238E27FC236}">
                <a16:creationId xmlns="" xmlns:a16="http://schemas.microsoft.com/office/drawing/2014/main" id="{4BD23E67-72EB-456C-8191-C6DF3ADEE2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68425"/>
            <a:ext cx="3416300" cy="5124450"/>
          </a:xfrm>
        </p:spPr>
      </p:pic>
      <p:pic>
        <p:nvPicPr>
          <p:cNvPr id="7" name="Attēls 6">
            <a:extLst>
              <a:ext uri="{FF2B5EF4-FFF2-40B4-BE49-F238E27FC236}">
                <a16:creationId xmlns="" xmlns:a16="http://schemas.microsoft.com/office/drawing/2014/main" id="{641D082F-EF06-4686-9EE5-86BBA018A5F9}"/>
              </a:ext>
            </a:extLst>
          </p:cNvPr>
          <p:cNvPicPr>
            <a:picLocks noChangeAspect="1"/>
          </p:cNvPicPr>
          <p:nvPr/>
        </p:nvPicPr>
        <p:blipFill rotWithShape="1">
          <a:blip r:embed="rId3">
            <a:extLst>
              <a:ext uri="{28A0092B-C50C-407E-A947-70E740481C1C}">
                <a14:useLocalDpi xmlns:a14="http://schemas.microsoft.com/office/drawing/2010/main" val="0"/>
              </a:ext>
            </a:extLst>
          </a:blip>
          <a:srcRect l="7158"/>
          <a:stretch/>
        </p:blipFill>
        <p:spPr>
          <a:xfrm>
            <a:off x="6985000" y="1531168"/>
            <a:ext cx="2971800" cy="4798963"/>
          </a:xfrm>
          <a:prstGeom prst="rect">
            <a:avLst/>
          </a:prstGeom>
        </p:spPr>
      </p:pic>
    </p:spTree>
    <p:extLst>
      <p:ext uri="{BB962C8B-B14F-4D97-AF65-F5344CB8AC3E}">
        <p14:creationId xmlns:p14="http://schemas.microsoft.com/office/powerpoint/2010/main" val="1756261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22D6F2C7-C712-4EE4-8F9D-CA959B47962A}"/>
              </a:ext>
            </a:extLst>
          </p:cNvPr>
          <p:cNvSpPr>
            <a:spLocks noGrp="1"/>
          </p:cNvSpPr>
          <p:nvPr>
            <p:ph type="title"/>
          </p:nvPr>
        </p:nvSpPr>
        <p:spPr/>
        <p:txBody>
          <a:bodyPr/>
          <a:lstStyle/>
          <a:p>
            <a:r>
              <a:rPr lang="lv-LV" b="1" dirty="0"/>
              <a:t>Līdzīgi dzīvnieki, dažādi apstākļi </a:t>
            </a:r>
            <a:endParaRPr lang="lv-LV" dirty="0"/>
          </a:p>
        </p:txBody>
      </p:sp>
      <p:pic>
        <p:nvPicPr>
          <p:cNvPr id="6" name="Satura vietturis 5">
            <a:extLst>
              <a:ext uri="{FF2B5EF4-FFF2-40B4-BE49-F238E27FC236}">
                <a16:creationId xmlns="" xmlns:a16="http://schemas.microsoft.com/office/drawing/2014/main" id="{D17A34B5-C1F3-4186-A3D4-6CDE68C19B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690688"/>
            <a:ext cx="5801784" cy="4351338"/>
          </a:xfrm>
        </p:spPr>
      </p:pic>
      <p:pic>
        <p:nvPicPr>
          <p:cNvPr id="4" name="Attēls 3">
            <a:extLst>
              <a:ext uri="{FF2B5EF4-FFF2-40B4-BE49-F238E27FC236}">
                <a16:creationId xmlns="" xmlns:a16="http://schemas.microsoft.com/office/drawing/2014/main" id="{4A7128DC-CC97-4D65-AC69-74943AA9D3FD}"/>
              </a:ext>
            </a:extLst>
          </p:cNvPr>
          <p:cNvPicPr>
            <a:picLocks noChangeAspect="1"/>
          </p:cNvPicPr>
          <p:nvPr/>
        </p:nvPicPr>
        <p:blipFill rotWithShape="1">
          <a:blip r:embed="rId3"/>
          <a:srcRect l="22157"/>
          <a:stretch/>
        </p:blipFill>
        <p:spPr>
          <a:xfrm>
            <a:off x="571500" y="1690688"/>
            <a:ext cx="5041900" cy="3643313"/>
          </a:xfrm>
          <a:prstGeom prst="rect">
            <a:avLst/>
          </a:prstGeom>
        </p:spPr>
      </p:pic>
    </p:spTree>
    <p:extLst>
      <p:ext uri="{BB962C8B-B14F-4D97-AF65-F5344CB8AC3E}">
        <p14:creationId xmlns:p14="http://schemas.microsoft.com/office/powerpoint/2010/main" val="424970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30E05AB-04DF-4F78-AE10-B033D8A389D3}"/>
              </a:ext>
            </a:extLst>
          </p:cNvPr>
          <p:cNvSpPr>
            <a:spLocks noGrp="1"/>
          </p:cNvSpPr>
          <p:nvPr>
            <p:ph type="title"/>
          </p:nvPr>
        </p:nvSpPr>
        <p:spPr/>
        <p:txBody>
          <a:bodyPr/>
          <a:lstStyle/>
          <a:p>
            <a:r>
              <a:rPr lang="lv-LV" b="1" dirty="0"/>
              <a:t>Līdzīgi dzīvnieki, dažādi apstākļi </a:t>
            </a:r>
            <a:endParaRPr lang="lv-LV" dirty="0"/>
          </a:p>
        </p:txBody>
      </p:sp>
      <p:pic>
        <p:nvPicPr>
          <p:cNvPr id="5" name="Satura vietturis 4">
            <a:extLst>
              <a:ext uri="{FF2B5EF4-FFF2-40B4-BE49-F238E27FC236}">
                <a16:creationId xmlns="" xmlns:a16="http://schemas.microsoft.com/office/drawing/2014/main" id="{57D3ECA6-C9E1-434D-B5ED-8FE5563DC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0401" y="1412963"/>
            <a:ext cx="7128048" cy="5445037"/>
          </a:xfrm>
        </p:spPr>
      </p:pic>
    </p:spTree>
    <p:extLst>
      <p:ext uri="{BB962C8B-B14F-4D97-AF65-F5344CB8AC3E}">
        <p14:creationId xmlns:p14="http://schemas.microsoft.com/office/powerpoint/2010/main" val="165905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B0A4C27-3FE2-45FD-8C7B-55061F757E70}"/>
              </a:ext>
            </a:extLst>
          </p:cNvPr>
          <p:cNvSpPr>
            <a:spLocks noGrp="1"/>
          </p:cNvSpPr>
          <p:nvPr>
            <p:ph type="title"/>
          </p:nvPr>
        </p:nvSpPr>
        <p:spPr>
          <a:xfrm>
            <a:off x="838200" y="365125"/>
            <a:ext cx="10515600" cy="627063"/>
          </a:xfrm>
        </p:spPr>
        <p:txBody>
          <a:bodyPr>
            <a:normAutofit fontScale="90000"/>
          </a:bodyPr>
          <a:lstStyle/>
          <a:p>
            <a:r>
              <a:rPr lang="lv-LV" b="1" dirty="0"/>
              <a:t>Paradīzes putni </a:t>
            </a:r>
          </a:p>
        </p:txBody>
      </p:sp>
      <p:sp>
        <p:nvSpPr>
          <p:cNvPr id="3" name="Satura vietturis 2">
            <a:extLst>
              <a:ext uri="{FF2B5EF4-FFF2-40B4-BE49-F238E27FC236}">
                <a16:creationId xmlns="" xmlns:a16="http://schemas.microsoft.com/office/drawing/2014/main" id="{BAA5F46A-D55E-4CD8-9AC0-F54164B20C24}"/>
              </a:ext>
            </a:extLst>
          </p:cNvPr>
          <p:cNvSpPr>
            <a:spLocks noGrp="1"/>
          </p:cNvSpPr>
          <p:nvPr>
            <p:ph idx="1"/>
          </p:nvPr>
        </p:nvSpPr>
        <p:spPr>
          <a:xfrm>
            <a:off x="965200" y="5878510"/>
            <a:ext cx="10515600" cy="627063"/>
          </a:xfrm>
        </p:spPr>
        <p:txBody>
          <a:bodyPr/>
          <a:lstStyle/>
          <a:p>
            <a:pPr marL="0" indent="0">
              <a:buNone/>
            </a:pPr>
            <a:r>
              <a:rPr lang="lv-LV" dirty="0">
                <a:hlinkClick r:id="rId2"/>
              </a:rPr>
              <a:t>https://www.youtube.com/watch?v=YTR21os8gTA</a:t>
            </a:r>
            <a:r>
              <a:rPr lang="lv-LV" dirty="0"/>
              <a:t> </a:t>
            </a:r>
          </a:p>
        </p:txBody>
      </p:sp>
      <p:pic>
        <p:nvPicPr>
          <p:cNvPr id="7" name="Attēls 6">
            <a:extLst>
              <a:ext uri="{FF2B5EF4-FFF2-40B4-BE49-F238E27FC236}">
                <a16:creationId xmlns="" xmlns:a16="http://schemas.microsoft.com/office/drawing/2014/main" id="{CC2B1AFD-3ABC-4590-B2E9-D6FCF46DF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149" y="352427"/>
            <a:ext cx="2886075" cy="3848100"/>
          </a:xfrm>
          <a:prstGeom prst="rect">
            <a:avLst/>
          </a:prstGeom>
        </p:spPr>
      </p:pic>
      <p:pic>
        <p:nvPicPr>
          <p:cNvPr id="9" name="Attēls 8">
            <a:extLst>
              <a:ext uri="{FF2B5EF4-FFF2-40B4-BE49-F238E27FC236}">
                <a16:creationId xmlns="" xmlns:a16="http://schemas.microsoft.com/office/drawing/2014/main" id="{DB9BE673-60DB-455F-9A3B-A7CE31A00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349" y="1004886"/>
            <a:ext cx="2886075" cy="3848100"/>
          </a:xfrm>
          <a:prstGeom prst="rect">
            <a:avLst/>
          </a:prstGeom>
        </p:spPr>
      </p:pic>
      <p:pic>
        <p:nvPicPr>
          <p:cNvPr id="11" name="Attēls 10">
            <a:extLst>
              <a:ext uri="{FF2B5EF4-FFF2-40B4-BE49-F238E27FC236}">
                <a16:creationId xmlns="" xmlns:a16="http://schemas.microsoft.com/office/drawing/2014/main" id="{BDAF2C51-1EDC-4062-BCA4-28E2845860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9557" y="142203"/>
            <a:ext cx="2769870" cy="2918460"/>
          </a:xfrm>
          <a:prstGeom prst="rect">
            <a:avLst/>
          </a:prstGeom>
        </p:spPr>
      </p:pic>
      <p:pic>
        <p:nvPicPr>
          <p:cNvPr id="13" name="Attēls 12">
            <a:extLst>
              <a:ext uri="{FF2B5EF4-FFF2-40B4-BE49-F238E27FC236}">
                <a16:creationId xmlns="" xmlns:a16="http://schemas.microsoft.com/office/drawing/2014/main" id="{5825A620-DD7A-477D-9DE6-5D946BC8E4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6229" y="1927929"/>
            <a:ext cx="4936490" cy="3290993"/>
          </a:xfrm>
          <a:prstGeom prst="rect">
            <a:avLst/>
          </a:prstGeom>
        </p:spPr>
      </p:pic>
      <p:pic>
        <p:nvPicPr>
          <p:cNvPr id="5" name="Attēls 4">
            <a:extLst>
              <a:ext uri="{FF2B5EF4-FFF2-40B4-BE49-F238E27FC236}">
                <a16:creationId xmlns="" xmlns:a16="http://schemas.microsoft.com/office/drawing/2014/main" id="{D19F37E6-77A0-408B-B07E-1A41E8F3BB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2800" y="365125"/>
            <a:ext cx="9606634" cy="4874654"/>
          </a:xfrm>
          <a:prstGeom prst="rect">
            <a:avLst/>
          </a:prstGeom>
        </p:spPr>
      </p:pic>
    </p:spTree>
    <p:extLst>
      <p:ext uri="{BB962C8B-B14F-4D97-AF65-F5344CB8AC3E}">
        <p14:creationId xmlns:p14="http://schemas.microsoft.com/office/powerpoint/2010/main" val="21289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220</Words>
  <Application>Microsoft Office PowerPoint</Application>
  <PresentationFormat>Platekrāna</PresentationFormat>
  <Paragraphs>36</Paragraphs>
  <Slides>19</Slides>
  <Notes>0</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19</vt:i4>
      </vt:variant>
    </vt:vector>
  </HeadingPairs>
  <TitlesOfParts>
    <vt:vector size="23" baseType="lpstr">
      <vt:lpstr>Arial</vt:lpstr>
      <vt:lpstr>Calibri</vt:lpstr>
      <vt:lpstr>Calibri Light</vt:lpstr>
      <vt:lpstr>Office dizains</vt:lpstr>
      <vt:lpstr>Labās prakses piemērs  Ģeogrāfija – Vizuālā māksla </vt:lpstr>
      <vt:lpstr>PowerPoint prezentācija</vt:lpstr>
      <vt:lpstr>Biomu galvenās pazīmes un dabas pielāgošanās tām?</vt:lpstr>
      <vt:lpstr>Kādiem apstākļiem pielāgojušies šie dzīvnieki? Vai vari noteikt biomu/dabas zonu?</vt:lpstr>
      <vt:lpstr>Kādiem apstākļiem pielāgojušies šie dzīvnieki? Vai vari noteikt biomu/dabas zonu? </vt:lpstr>
      <vt:lpstr>Līdzīgi dzīvnieki, dažādi apstākļi</vt:lpstr>
      <vt:lpstr>Līdzīgi dzīvnieki, dažādi apstākļi </vt:lpstr>
      <vt:lpstr>Līdzīgi dzīvnieki, dažādi apstākļi </vt:lpstr>
      <vt:lpstr>Paradīzes putni </vt:lpstr>
      <vt:lpstr>Vērtības mākslas darbos</vt:lpstr>
      <vt:lpstr> Janis Rozentāls. Pēc dievkalpojuma (No baznīcas). 1894.</vt:lpstr>
      <vt:lpstr>Janis Rozentāls. Gavilējošie bērni (Pavasara dziesma). 1901.</vt:lpstr>
      <vt:lpstr>Kārlis Zāle 1935. gada 18. novembrī    Brīvības piemineklis</vt:lpstr>
      <vt:lpstr>Edvards Munks   Nāves deja. 1899–1900. Norvēģijas nacionālā galerija, Oslo</vt:lpstr>
      <vt:lpstr>Gustavs Klimts, 1909. gads - Skūpsts  </vt:lpstr>
      <vt:lpstr>1. Uzdevums Uzraksti savu viedokli-kāda varētu izskatīties Tava ideālā dzīve 2. uzdevums  Izveido kolāžu “Laime”un prezentē to (darbs grupā) 3.uzdevums Izveido digitālu mākslas darbu kolekciju, kurās būtu attēlotas dažādas vērtības. 4. uzdevums Balstoties sadarbībā ar ģeogrāfijā iegūto informāciju par tropu mežos dzīvojošajiem paradīzes putniem, uzzīmē savu “Paradīzes putnu” </vt:lpstr>
      <vt:lpstr>PowerPoint prezentācija</vt:lpstr>
      <vt:lpstr>PowerPoint prezentācija</vt:lpstr>
      <vt:lpstr>Atziņas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Labās prakses piemērs  Ģeogrāfija – Vizuālā māksla</dc:title>
  <dc:creator>Lietotājs</dc:creator>
  <cp:lastModifiedBy>Valija</cp:lastModifiedBy>
  <cp:revision>3</cp:revision>
  <dcterms:created xsi:type="dcterms:W3CDTF">2023-03-20T10:29:02Z</dcterms:created>
  <dcterms:modified xsi:type="dcterms:W3CDTF">2023-04-05T08:03:42Z</dcterms:modified>
</cp:coreProperties>
</file>