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7" r:id="rId2"/>
    <p:sldId id="256" r:id="rId3"/>
    <p:sldId id="323" r:id="rId4"/>
    <p:sldId id="333" r:id="rId5"/>
    <p:sldId id="258" r:id="rId6"/>
    <p:sldId id="322" r:id="rId7"/>
    <p:sldId id="306" r:id="rId8"/>
    <p:sldId id="309" r:id="rId9"/>
    <p:sldId id="335" r:id="rId10"/>
    <p:sldId id="263" r:id="rId11"/>
    <p:sldId id="264" r:id="rId12"/>
    <p:sldId id="313" r:id="rId13"/>
    <p:sldId id="270" r:id="rId14"/>
    <p:sldId id="272" r:id="rId15"/>
    <p:sldId id="273" r:id="rId16"/>
    <p:sldId id="276" r:id="rId17"/>
    <p:sldId id="279" r:id="rId18"/>
    <p:sldId id="283" r:id="rId19"/>
    <p:sldId id="285" r:id="rId20"/>
    <p:sldId id="286" r:id="rId21"/>
    <p:sldId id="287" r:id="rId22"/>
    <p:sldId id="324" r:id="rId23"/>
    <p:sldId id="310" r:id="rId24"/>
    <p:sldId id="317" r:id="rId25"/>
    <p:sldId id="316" r:id="rId26"/>
    <p:sldId id="325" r:id="rId27"/>
    <p:sldId id="318" r:id="rId28"/>
    <p:sldId id="326" r:id="rId29"/>
    <p:sldId id="315" r:id="rId30"/>
    <p:sldId id="314" r:id="rId31"/>
    <p:sldId id="327" r:id="rId32"/>
    <p:sldId id="328" r:id="rId33"/>
    <p:sldId id="329" r:id="rId34"/>
    <p:sldId id="330" r:id="rId35"/>
    <p:sldId id="331" r:id="rId36"/>
    <p:sldId id="332" r:id="rId37"/>
    <p:sldId id="319" r:id="rId38"/>
    <p:sldId id="320" r:id="rId39"/>
    <p:sldId id="321" r:id="rId40"/>
    <p:sldId id="334" r:id="rId41"/>
    <p:sldId id="337" r:id="rId42"/>
    <p:sldId id="336" r:id="rId43"/>
  </p:sldIdLst>
  <p:sldSz cx="9144000" cy="6858000" type="screen4x3"/>
  <p:notesSz cx="6858000" cy="9144000"/>
  <p:defaultTextStyle>
    <a:defPPr>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0630" autoAdjust="0"/>
  </p:normalViewPr>
  <p:slideViewPr>
    <p:cSldViewPr>
      <p:cViewPr varScale="1">
        <p:scale>
          <a:sx n="72" d="100"/>
          <a:sy n="72" d="100"/>
        </p:scale>
        <p:origin x="1762" y="4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Virsraksta slaids">
    <p:spTree>
      <p:nvGrpSpPr>
        <p:cNvPr id="1" name=""/>
        <p:cNvGrpSpPr/>
        <p:nvPr/>
      </p:nvGrpSpPr>
      <p:grpSpPr>
        <a:xfrm>
          <a:off x="0" y="0"/>
          <a:ext cx="0" cy="0"/>
          <a:chOff x="0" y="0"/>
          <a:chExt cx="0" cy="0"/>
        </a:xfrm>
      </p:grpSpPr>
      <p:grpSp>
        <p:nvGrpSpPr>
          <p:cNvPr id="7" name="Group 6"/>
          <p:cNvGrpSpPr/>
          <p:nvPr/>
        </p:nvGrpSpPr>
        <p:grpSpPr>
          <a:xfrm>
            <a:off x="-8466" y="-8468"/>
            <a:ext cx="9169804" cy="6874935"/>
            <a:chOff x="-8466" y="-8468"/>
            <a:chExt cx="9169804" cy="6874935"/>
          </a:xfrm>
        </p:grpSpPr>
        <p:cxnSp>
          <p:nvCxnSpPr>
            <p:cNvPr id="17" name="Straight Connector 16"/>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9" name="Freeform 18"/>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Freeform 19"/>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Freeform 20"/>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21"/>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Freeform 22"/>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Freeform 23"/>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Freeform 24"/>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Freeform 27"/>
            <p:cNvSpPr/>
            <p:nvPr/>
          </p:nvSpPr>
          <p:spPr>
            <a:xfrm>
              <a:off x="-8466" y="-8468"/>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595" y="2404534"/>
            <a:ext cx="5826719" cy="1646302"/>
          </a:xfrm>
        </p:spPr>
        <p:txBody>
          <a:bodyPr anchor="b">
            <a:noAutofit/>
          </a:bodyPr>
          <a:lstStyle>
            <a:lvl1pPr algn="r">
              <a:defRPr sz="5400">
                <a:solidFill>
                  <a:schemeClr val="accent1"/>
                </a:solidFill>
              </a:defRPr>
            </a:lvl1pPr>
          </a:lstStyle>
          <a:p>
            <a:r>
              <a:rPr lang="lv-LV"/>
              <a:t>Rediģēt šablona virsraksta stilu</a:t>
            </a:r>
            <a:endParaRPr lang="en-US" dirty="0"/>
          </a:p>
        </p:txBody>
      </p:sp>
      <p:sp>
        <p:nvSpPr>
          <p:cNvPr id="3" name="Subtitle 2"/>
          <p:cNvSpPr>
            <a:spLocks noGrp="1"/>
          </p:cNvSpPr>
          <p:nvPr>
            <p:ph type="subTitle" idx="1"/>
          </p:nvPr>
        </p:nvSpPr>
        <p:spPr>
          <a:xfrm>
            <a:off x="1130595" y="4050834"/>
            <a:ext cx="5826719"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lv-LV"/>
              <a:t>Rediģēt šablona apakšvirsraksta stilu</a:t>
            </a:r>
            <a:endParaRPr lang="en-US" dirty="0"/>
          </a:p>
        </p:txBody>
      </p:sp>
      <p:sp>
        <p:nvSpPr>
          <p:cNvPr id="4" name="Date Placeholder 3"/>
          <p:cNvSpPr>
            <a:spLocks noGrp="1"/>
          </p:cNvSpPr>
          <p:nvPr>
            <p:ph type="dt" sz="half" idx="10"/>
          </p:nvPr>
        </p:nvSpPr>
        <p:spPr/>
        <p:txBody>
          <a:bodyPr/>
          <a:lstStyle/>
          <a:p>
            <a:fld id="{EF1D71EA-41EE-465A-996E-37EFC71E73F7}" type="datetimeFigureOut">
              <a:rPr lang="lv-LV" smtClean="0"/>
              <a:t>12.04.2023</a:t>
            </a:fld>
            <a:endParaRPr lang="lv-LV"/>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p:txBody>
          <a:bodyPr/>
          <a:lstStyle/>
          <a:p>
            <a:fld id="{DE6BB795-E599-4080-BDAD-8650D1337A9A}" type="slidenum">
              <a:rPr lang="lv-LV" smtClean="0"/>
              <a:t>‹#›</a:t>
            </a:fld>
            <a:endParaRPr lang="lv-LV"/>
          </a:p>
        </p:txBody>
      </p:sp>
    </p:spTree>
    <p:extLst>
      <p:ext uri="{BB962C8B-B14F-4D97-AF65-F5344CB8AC3E}">
        <p14:creationId xmlns:p14="http://schemas.microsoft.com/office/powerpoint/2010/main" val="25034506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Virsraksts un paraksts">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3403600"/>
          </a:xfrm>
        </p:spPr>
        <p:txBody>
          <a:bodyPr anchor="ctr">
            <a:normAutofit/>
          </a:bodyPr>
          <a:lstStyle>
            <a:lvl1pPr algn="l">
              <a:defRPr sz="4400" b="0" cap="none"/>
            </a:lvl1pPr>
          </a:lstStyle>
          <a:p>
            <a:r>
              <a:rPr lang="lv-LV"/>
              <a:t>Rediģēt šablona virsraksta stilu</a:t>
            </a:r>
            <a:endParaRPr lang="en-US" dirty="0"/>
          </a:p>
        </p:txBody>
      </p:sp>
      <p:sp>
        <p:nvSpPr>
          <p:cNvPr id="3" name="Text Placeholder 2"/>
          <p:cNvSpPr>
            <a:spLocks noGrp="1"/>
          </p:cNvSpPr>
          <p:nvPr>
            <p:ph type="body" idx="1"/>
          </p:nvPr>
        </p:nvSpPr>
        <p:spPr>
          <a:xfrm>
            <a:off x="609600" y="4470400"/>
            <a:ext cx="6347714"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lv-LV"/>
              <a:t>Rediģēt šablona teksta stilus</a:t>
            </a:r>
          </a:p>
        </p:txBody>
      </p:sp>
      <p:sp>
        <p:nvSpPr>
          <p:cNvPr id="4" name="Date Placeholder 3"/>
          <p:cNvSpPr>
            <a:spLocks noGrp="1"/>
          </p:cNvSpPr>
          <p:nvPr>
            <p:ph type="dt" sz="half" idx="10"/>
          </p:nvPr>
        </p:nvSpPr>
        <p:spPr/>
        <p:txBody>
          <a:bodyPr/>
          <a:lstStyle/>
          <a:p>
            <a:fld id="{EF1D71EA-41EE-465A-996E-37EFC71E73F7}" type="datetimeFigureOut">
              <a:rPr lang="lv-LV" smtClean="0"/>
              <a:t>12.04.2023</a:t>
            </a:fld>
            <a:endParaRPr lang="lv-LV"/>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p:txBody>
          <a:bodyPr/>
          <a:lstStyle/>
          <a:p>
            <a:fld id="{DE6BB795-E599-4080-BDAD-8650D1337A9A}" type="slidenum">
              <a:rPr lang="lv-LV" smtClean="0"/>
              <a:t>‹#›</a:t>
            </a:fld>
            <a:endParaRPr lang="lv-LV"/>
          </a:p>
        </p:txBody>
      </p:sp>
    </p:spTree>
    <p:extLst>
      <p:ext uri="{BB962C8B-B14F-4D97-AF65-F5344CB8AC3E}">
        <p14:creationId xmlns:p14="http://schemas.microsoft.com/office/powerpoint/2010/main" val="31076819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āts ar parakstu">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lv-LV"/>
              <a:t>Rediģēt šablona virsraksta stilu</a:t>
            </a:r>
            <a:endParaRPr lang="en-US" dirty="0"/>
          </a:p>
        </p:txBody>
      </p:sp>
      <p:sp>
        <p:nvSpPr>
          <p:cNvPr id="23" name="Text Placeholder 9"/>
          <p:cNvSpPr>
            <a:spLocks noGrp="1"/>
          </p:cNvSpPr>
          <p:nvPr>
            <p:ph type="body" sz="quarter" idx="13"/>
          </p:nvPr>
        </p:nvSpPr>
        <p:spPr>
          <a:xfrm>
            <a:off x="1101074" y="3632200"/>
            <a:ext cx="541980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lv-LV"/>
              <a:t>Rediģēt šablona teksta stilus</a:t>
            </a:r>
          </a:p>
        </p:txBody>
      </p:sp>
      <p:sp>
        <p:nvSpPr>
          <p:cNvPr id="3" name="Text Placeholder 2"/>
          <p:cNvSpPr>
            <a:spLocks noGrp="1"/>
          </p:cNvSpPr>
          <p:nvPr>
            <p:ph type="body" idx="1"/>
          </p:nvPr>
        </p:nvSpPr>
        <p:spPr>
          <a:xfrm>
            <a:off x="609598" y="4470400"/>
            <a:ext cx="6347715"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lv-LV"/>
              <a:t>Rediģēt šablona teksta stilus</a:t>
            </a:r>
          </a:p>
        </p:txBody>
      </p:sp>
      <p:sp>
        <p:nvSpPr>
          <p:cNvPr id="4" name="Date Placeholder 3"/>
          <p:cNvSpPr>
            <a:spLocks noGrp="1"/>
          </p:cNvSpPr>
          <p:nvPr>
            <p:ph type="dt" sz="half" idx="10"/>
          </p:nvPr>
        </p:nvSpPr>
        <p:spPr/>
        <p:txBody>
          <a:bodyPr/>
          <a:lstStyle/>
          <a:p>
            <a:fld id="{EF1D71EA-41EE-465A-996E-37EFC71E73F7}" type="datetimeFigureOut">
              <a:rPr lang="lv-LV" smtClean="0"/>
              <a:t>12.04.2023</a:t>
            </a:fld>
            <a:endParaRPr lang="lv-LV"/>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p:txBody>
          <a:bodyPr/>
          <a:lstStyle/>
          <a:p>
            <a:fld id="{DE6BB795-E599-4080-BDAD-8650D1337A9A}" type="slidenum">
              <a:rPr lang="lv-LV" smtClean="0"/>
              <a:t>‹#›</a:t>
            </a:fld>
            <a:endParaRPr lang="lv-LV"/>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9841820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Vizītkarte">
    <p:spTree>
      <p:nvGrpSpPr>
        <p:cNvPr id="1" name=""/>
        <p:cNvGrpSpPr/>
        <p:nvPr/>
      </p:nvGrpSpPr>
      <p:grpSpPr>
        <a:xfrm>
          <a:off x="0" y="0"/>
          <a:ext cx="0" cy="0"/>
          <a:chOff x="0" y="0"/>
          <a:chExt cx="0" cy="0"/>
        </a:xfrm>
      </p:grpSpPr>
      <p:sp>
        <p:nvSpPr>
          <p:cNvPr id="2" name="Title 1"/>
          <p:cNvSpPr>
            <a:spLocks noGrp="1"/>
          </p:cNvSpPr>
          <p:nvPr>
            <p:ph type="title"/>
          </p:nvPr>
        </p:nvSpPr>
        <p:spPr>
          <a:xfrm>
            <a:off x="609598" y="1931988"/>
            <a:ext cx="6347715" cy="2595460"/>
          </a:xfrm>
        </p:spPr>
        <p:txBody>
          <a:bodyPr anchor="b">
            <a:normAutofit/>
          </a:bodyPr>
          <a:lstStyle>
            <a:lvl1pPr algn="l">
              <a:defRPr sz="4400" b="0" cap="none"/>
            </a:lvl1pPr>
          </a:lstStyle>
          <a:p>
            <a:r>
              <a:rPr lang="lv-LV"/>
              <a:t>Rediģēt šablona virsraksta stilu</a:t>
            </a:r>
            <a:endParaRPr lang="en-US" dirty="0"/>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lv-LV"/>
              <a:t>Rediģēt šablona teksta stilus</a:t>
            </a:r>
          </a:p>
        </p:txBody>
      </p:sp>
      <p:sp>
        <p:nvSpPr>
          <p:cNvPr id="4" name="Date Placeholder 3"/>
          <p:cNvSpPr>
            <a:spLocks noGrp="1"/>
          </p:cNvSpPr>
          <p:nvPr>
            <p:ph type="dt" sz="half" idx="10"/>
          </p:nvPr>
        </p:nvSpPr>
        <p:spPr/>
        <p:txBody>
          <a:bodyPr/>
          <a:lstStyle/>
          <a:p>
            <a:fld id="{EF1D71EA-41EE-465A-996E-37EFC71E73F7}" type="datetimeFigureOut">
              <a:rPr lang="lv-LV" smtClean="0"/>
              <a:t>12.04.2023</a:t>
            </a:fld>
            <a:endParaRPr lang="lv-LV"/>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p:txBody>
          <a:bodyPr/>
          <a:lstStyle/>
          <a:p>
            <a:fld id="{DE6BB795-E599-4080-BDAD-8650D1337A9A}" type="slidenum">
              <a:rPr lang="lv-LV" smtClean="0"/>
              <a:t>‹#›</a:t>
            </a:fld>
            <a:endParaRPr lang="lv-LV"/>
          </a:p>
        </p:txBody>
      </p:sp>
    </p:spTree>
    <p:extLst>
      <p:ext uri="{BB962C8B-B14F-4D97-AF65-F5344CB8AC3E}">
        <p14:creationId xmlns:p14="http://schemas.microsoft.com/office/powerpoint/2010/main" val="39357772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itēt vizītkarti">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lv-LV"/>
              <a:t>Rediģēt šablona virsraksta stilu</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lv-LV"/>
              <a:t>Rediģēt šablona teksta stilus</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lv-LV"/>
              <a:t>Rediģēt šablona teksta stilus</a:t>
            </a:r>
          </a:p>
        </p:txBody>
      </p:sp>
      <p:sp>
        <p:nvSpPr>
          <p:cNvPr id="4" name="Date Placeholder 3"/>
          <p:cNvSpPr>
            <a:spLocks noGrp="1"/>
          </p:cNvSpPr>
          <p:nvPr>
            <p:ph type="dt" sz="half" idx="10"/>
          </p:nvPr>
        </p:nvSpPr>
        <p:spPr/>
        <p:txBody>
          <a:bodyPr/>
          <a:lstStyle/>
          <a:p>
            <a:fld id="{EF1D71EA-41EE-465A-996E-37EFC71E73F7}" type="datetimeFigureOut">
              <a:rPr lang="lv-LV" smtClean="0"/>
              <a:t>12.04.2023</a:t>
            </a:fld>
            <a:endParaRPr lang="lv-LV"/>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p:txBody>
          <a:bodyPr/>
          <a:lstStyle/>
          <a:p>
            <a:fld id="{DE6BB795-E599-4080-BDAD-8650D1337A9A}" type="slidenum">
              <a:rPr lang="lv-LV" smtClean="0"/>
              <a:t>‹#›</a:t>
            </a:fld>
            <a:endParaRPr lang="lv-LV"/>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6935080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Patiess vai aplams">
    <p:spTree>
      <p:nvGrpSpPr>
        <p:cNvPr id="1" name=""/>
        <p:cNvGrpSpPr/>
        <p:nvPr/>
      </p:nvGrpSpPr>
      <p:grpSpPr>
        <a:xfrm>
          <a:off x="0" y="0"/>
          <a:ext cx="0" cy="0"/>
          <a:chOff x="0" y="0"/>
          <a:chExt cx="0" cy="0"/>
        </a:xfrm>
      </p:grpSpPr>
      <p:sp>
        <p:nvSpPr>
          <p:cNvPr id="2" name="Title 1"/>
          <p:cNvSpPr>
            <a:spLocks noGrp="1"/>
          </p:cNvSpPr>
          <p:nvPr>
            <p:ph type="title"/>
          </p:nvPr>
        </p:nvSpPr>
        <p:spPr>
          <a:xfrm>
            <a:off x="615848" y="609600"/>
            <a:ext cx="6341465" cy="3022600"/>
          </a:xfrm>
        </p:spPr>
        <p:txBody>
          <a:bodyPr anchor="ctr">
            <a:normAutofit/>
          </a:bodyPr>
          <a:lstStyle>
            <a:lvl1pPr algn="l">
              <a:defRPr sz="4400" b="0" cap="none"/>
            </a:lvl1pPr>
          </a:lstStyle>
          <a:p>
            <a:r>
              <a:rPr lang="lv-LV"/>
              <a:t>Rediģēt šablona virsraksta stilu</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lv-LV"/>
              <a:t>Rediģēt šablona teksta stilus</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lv-LV"/>
              <a:t>Rediģēt šablona teksta stilus</a:t>
            </a:r>
          </a:p>
        </p:txBody>
      </p:sp>
      <p:sp>
        <p:nvSpPr>
          <p:cNvPr id="4" name="Date Placeholder 3"/>
          <p:cNvSpPr>
            <a:spLocks noGrp="1"/>
          </p:cNvSpPr>
          <p:nvPr>
            <p:ph type="dt" sz="half" idx="10"/>
          </p:nvPr>
        </p:nvSpPr>
        <p:spPr/>
        <p:txBody>
          <a:bodyPr/>
          <a:lstStyle/>
          <a:p>
            <a:fld id="{EF1D71EA-41EE-465A-996E-37EFC71E73F7}" type="datetimeFigureOut">
              <a:rPr lang="lv-LV" smtClean="0"/>
              <a:t>12.04.2023</a:t>
            </a:fld>
            <a:endParaRPr lang="lv-LV"/>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p:txBody>
          <a:bodyPr/>
          <a:lstStyle/>
          <a:p>
            <a:fld id="{DE6BB795-E599-4080-BDAD-8650D1337A9A}" type="slidenum">
              <a:rPr lang="lv-LV" smtClean="0"/>
              <a:t>‹#›</a:t>
            </a:fld>
            <a:endParaRPr lang="lv-LV"/>
          </a:p>
        </p:txBody>
      </p:sp>
    </p:spTree>
    <p:extLst>
      <p:ext uri="{BB962C8B-B14F-4D97-AF65-F5344CB8AC3E}">
        <p14:creationId xmlns:p14="http://schemas.microsoft.com/office/powerpoint/2010/main" val="14399230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Virsraksts un vertikāls teks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v-LV"/>
              <a:t>Rediģēt šablona virsraksta stilu</a:t>
            </a:r>
            <a:endParaRPr lang="en-US" dirty="0"/>
          </a:p>
        </p:txBody>
      </p:sp>
      <p:sp>
        <p:nvSpPr>
          <p:cNvPr id="3" name="Vertical Text Placeholder 2"/>
          <p:cNvSpPr>
            <a:spLocks noGrp="1"/>
          </p:cNvSpPr>
          <p:nvPr>
            <p:ph type="body" orient="vert" idx="1"/>
          </p:nvPr>
        </p:nvSpPr>
        <p:spPr/>
        <p:txBody>
          <a:bodyPr vert="eaVert"/>
          <a:lstStyle/>
          <a:p>
            <a:pPr lvl="0"/>
            <a:r>
              <a:rPr lang="lv-LV"/>
              <a:t>Rediģēt šablona teksta stilus</a:t>
            </a:r>
          </a:p>
          <a:p>
            <a:pPr lvl="1"/>
            <a:r>
              <a:rPr lang="lv-LV"/>
              <a:t>Otrais līmenis</a:t>
            </a:r>
          </a:p>
          <a:p>
            <a:pPr lvl="2"/>
            <a:r>
              <a:rPr lang="lv-LV"/>
              <a:t>Trešais līmenis</a:t>
            </a:r>
          </a:p>
          <a:p>
            <a:pPr lvl="3"/>
            <a:r>
              <a:rPr lang="lv-LV"/>
              <a:t>Ceturtais līmenis</a:t>
            </a:r>
          </a:p>
          <a:p>
            <a:pPr lvl="4"/>
            <a:r>
              <a:rPr lang="lv-LV"/>
              <a:t>Piektais līmenis</a:t>
            </a:r>
            <a:endParaRPr lang="en-US" dirty="0"/>
          </a:p>
        </p:txBody>
      </p:sp>
      <p:sp>
        <p:nvSpPr>
          <p:cNvPr id="4" name="Date Placeholder 3"/>
          <p:cNvSpPr>
            <a:spLocks noGrp="1"/>
          </p:cNvSpPr>
          <p:nvPr>
            <p:ph type="dt" sz="half" idx="10"/>
          </p:nvPr>
        </p:nvSpPr>
        <p:spPr/>
        <p:txBody>
          <a:bodyPr/>
          <a:lstStyle/>
          <a:p>
            <a:fld id="{EF1D71EA-41EE-465A-996E-37EFC71E73F7}" type="datetimeFigureOut">
              <a:rPr lang="lv-LV" smtClean="0"/>
              <a:t>12.04.2023</a:t>
            </a:fld>
            <a:endParaRPr lang="lv-LV"/>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p:txBody>
          <a:bodyPr/>
          <a:lstStyle/>
          <a:p>
            <a:fld id="{DE6BB795-E599-4080-BDAD-8650D1337A9A}" type="slidenum">
              <a:rPr lang="lv-LV" smtClean="0"/>
              <a:t>‹#›</a:t>
            </a:fld>
            <a:endParaRPr lang="lv-LV"/>
          </a:p>
        </p:txBody>
      </p:sp>
    </p:spTree>
    <p:extLst>
      <p:ext uri="{BB962C8B-B14F-4D97-AF65-F5344CB8AC3E}">
        <p14:creationId xmlns:p14="http://schemas.microsoft.com/office/powerpoint/2010/main" val="361423218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kāls virsraksts un teksts">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7312" y="609600"/>
            <a:ext cx="978812" cy="5251451"/>
          </a:xfrm>
        </p:spPr>
        <p:txBody>
          <a:bodyPr vert="eaVert" anchor="ctr"/>
          <a:lstStyle/>
          <a:p>
            <a:r>
              <a:rPr lang="lv-LV"/>
              <a:t>Rediģēt šablona virsraksta stilu</a:t>
            </a:r>
            <a:endParaRPr lang="en-US" dirty="0"/>
          </a:p>
        </p:txBody>
      </p:sp>
      <p:sp>
        <p:nvSpPr>
          <p:cNvPr id="3" name="Vertical Text Placeholder 2"/>
          <p:cNvSpPr>
            <a:spLocks noGrp="1"/>
          </p:cNvSpPr>
          <p:nvPr>
            <p:ph type="body" orient="vert" idx="1"/>
          </p:nvPr>
        </p:nvSpPr>
        <p:spPr>
          <a:xfrm>
            <a:off x="609599" y="609600"/>
            <a:ext cx="5195026" cy="5251451"/>
          </a:xfrm>
        </p:spPr>
        <p:txBody>
          <a:bodyPr vert="eaVert"/>
          <a:lstStyle/>
          <a:p>
            <a:pPr lvl="0"/>
            <a:r>
              <a:rPr lang="lv-LV"/>
              <a:t>Rediģēt šablona teksta stilus</a:t>
            </a:r>
          </a:p>
          <a:p>
            <a:pPr lvl="1"/>
            <a:r>
              <a:rPr lang="lv-LV"/>
              <a:t>Otrais līmenis</a:t>
            </a:r>
          </a:p>
          <a:p>
            <a:pPr lvl="2"/>
            <a:r>
              <a:rPr lang="lv-LV"/>
              <a:t>Trešais līmenis</a:t>
            </a:r>
          </a:p>
          <a:p>
            <a:pPr lvl="3"/>
            <a:r>
              <a:rPr lang="lv-LV"/>
              <a:t>Ceturtais līmenis</a:t>
            </a:r>
          </a:p>
          <a:p>
            <a:pPr lvl="4"/>
            <a:r>
              <a:rPr lang="lv-LV"/>
              <a:t>Piektais līmenis</a:t>
            </a:r>
            <a:endParaRPr lang="en-US" dirty="0"/>
          </a:p>
        </p:txBody>
      </p:sp>
      <p:sp>
        <p:nvSpPr>
          <p:cNvPr id="4" name="Date Placeholder 3"/>
          <p:cNvSpPr>
            <a:spLocks noGrp="1"/>
          </p:cNvSpPr>
          <p:nvPr>
            <p:ph type="dt" sz="half" idx="10"/>
          </p:nvPr>
        </p:nvSpPr>
        <p:spPr/>
        <p:txBody>
          <a:bodyPr/>
          <a:lstStyle/>
          <a:p>
            <a:fld id="{EF1D71EA-41EE-465A-996E-37EFC71E73F7}" type="datetimeFigureOut">
              <a:rPr lang="lv-LV" smtClean="0"/>
              <a:t>12.04.2023</a:t>
            </a:fld>
            <a:endParaRPr lang="lv-LV"/>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p:txBody>
          <a:bodyPr/>
          <a:lstStyle/>
          <a:p>
            <a:fld id="{DE6BB795-E599-4080-BDAD-8650D1337A9A}" type="slidenum">
              <a:rPr lang="lv-LV" smtClean="0"/>
              <a:t>‹#›</a:t>
            </a:fld>
            <a:endParaRPr lang="lv-LV"/>
          </a:p>
        </p:txBody>
      </p:sp>
    </p:spTree>
    <p:extLst>
      <p:ext uri="{BB962C8B-B14F-4D97-AF65-F5344CB8AC3E}">
        <p14:creationId xmlns:p14="http://schemas.microsoft.com/office/powerpoint/2010/main" val="33309530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Virsraksts un satur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v-LV"/>
              <a:t>Rediģēt šablona virsraksta stilu</a:t>
            </a:r>
            <a:endParaRPr lang="en-US" dirty="0"/>
          </a:p>
        </p:txBody>
      </p:sp>
      <p:sp>
        <p:nvSpPr>
          <p:cNvPr id="3" name="Content Placeholder 2"/>
          <p:cNvSpPr>
            <a:spLocks noGrp="1"/>
          </p:cNvSpPr>
          <p:nvPr>
            <p:ph idx="1"/>
          </p:nvPr>
        </p:nvSpPr>
        <p:spPr/>
        <p:txBody>
          <a:bodyPr/>
          <a:lstStyle/>
          <a:p>
            <a:pPr lvl="0"/>
            <a:r>
              <a:rPr lang="lv-LV"/>
              <a:t>Rediģēt šablona teksta stilus</a:t>
            </a:r>
          </a:p>
          <a:p>
            <a:pPr lvl="1"/>
            <a:r>
              <a:rPr lang="lv-LV"/>
              <a:t>Otrais līmenis</a:t>
            </a:r>
          </a:p>
          <a:p>
            <a:pPr lvl="2"/>
            <a:r>
              <a:rPr lang="lv-LV"/>
              <a:t>Trešais līmenis</a:t>
            </a:r>
          </a:p>
          <a:p>
            <a:pPr lvl="3"/>
            <a:r>
              <a:rPr lang="lv-LV"/>
              <a:t>Ceturtais līmenis</a:t>
            </a:r>
          </a:p>
          <a:p>
            <a:pPr lvl="4"/>
            <a:r>
              <a:rPr lang="lv-LV"/>
              <a:t>Piektais līmenis</a:t>
            </a:r>
            <a:endParaRPr lang="en-US" dirty="0"/>
          </a:p>
        </p:txBody>
      </p:sp>
      <p:sp>
        <p:nvSpPr>
          <p:cNvPr id="4" name="Date Placeholder 3"/>
          <p:cNvSpPr>
            <a:spLocks noGrp="1"/>
          </p:cNvSpPr>
          <p:nvPr>
            <p:ph type="dt" sz="half" idx="10"/>
          </p:nvPr>
        </p:nvSpPr>
        <p:spPr/>
        <p:txBody>
          <a:bodyPr/>
          <a:lstStyle/>
          <a:p>
            <a:fld id="{EF1D71EA-41EE-465A-996E-37EFC71E73F7}" type="datetimeFigureOut">
              <a:rPr lang="lv-LV" smtClean="0"/>
              <a:t>12.04.2023</a:t>
            </a:fld>
            <a:endParaRPr lang="lv-LV"/>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p:txBody>
          <a:bodyPr/>
          <a:lstStyle/>
          <a:p>
            <a:fld id="{DE6BB795-E599-4080-BDAD-8650D1337A9A}" type="slidenum">
              <a:rPr lang="lv-LV" smtClean="0"/>
              <a:t>‹#›</a:t>
            </a:fld>
            <a:endParaRPr lang="lv-LV"/>
          </a:p>
        </p:txBody>
      </p:sp>
    </p:spTree>
    <p:extLst>
      <p:ext uri="{BB962C8B-B14F-4D97-AF65-F5344CB8AC3E}">
        <p14:creationId xmlns:p14="http://schemas.microsoft.com/office/powerpoint/2010/main" val="27331674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adaļas galvene">
    <p:spTree>
      <p:nvGrpSpPr>
        <p:cNvPr id="1" name=""/>
        <p:cNvGrpSpPr/>
        <p:nvPr/>
      </p:nvGrpSpPr>
      <p:grpSpPr>
        <a:xfrm>
          <a:off x="0" y="0"/>
          <a:ext cx="0" cy="0"/>
          <a:chOff x="0" y="0"/>
          <a:chExt cx="0" cy="0"/>
        </a:xfrm>
      </p:grpSpPr>
      <p:sp>
        <p:nvSpPr>
          <p:cNvPr id="2" name="Title 1"/>
          <p:cNvSpPr>
            <a:spLocks noGrp="1"/>
          </p:cNvSpPr>
          <p:nvPr>
            <p:ph type="title"/>
          </p:nvPr>
        </p:nvSpPr>
        <p:spPr>
          <a:xfrm>
            <a:off x="609598" y="2700868"/>
            <a:ext cx="6347715" cy="1826581"/>
          </a:xfrm>
        </p:spPr>
        <p:txBody>
          <a:bodyPr anchor="b"/>
          <a:lstStyle>
            <a:lvl1pPr algn="l">
              <a:defRPr sz="4000" b="0" cap="none"/>
            </a:lvl1pPr>
          </a:lstStyle>
          <a:p>
            <a:r>
              <a:rPr lang="lv-LV"/>
              <a:t>Rediģēt šablona virsraksta stilu</a:t>
            </a:r>
            <a:endParaRPr lang="en-US" dirty="0"/>
          </a:p>
        </p:txBody>
      </p:sp>
      <p:sp>
        <p:nvSpPr>
          <p:cNvPr id="3" name="Text Placeholder 2"/>
          <p:cNvSpPr>
            <a:spLocks noGrp="1"/>
          </p:cNvSpPr>
          <p:nvPr>
            <p:ph type="body" idx="1"/>
          </p:nvPr>
        </p:nvSpPr>
        <p:spPr>
          <a:xfrm>
            <a:off x="609598" y="4527448"/>
            <a:ext cx="6347715"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lv-LV"/>
              <a:t>Rediģēt šablona teksta stilus</a:t>
            </a:r>
          </a:p>
        </p:txBody>
      </p:sp>
      <p:sp>
        <p:nvSpPr>
          <p:cNvPr id="4" name="Date Placeholder 3"/>
          <p:cNvSpPr>
            <a:spLocks noGrp="1"/>
          </p:cNvSpPr>
          <p:nvPr>
            <p:ph type="dt" sz="half" idx="10"/>
          </p:nvPr>
        </p:nvSpPr>
        <p:spPr/>
        <p:txBody>
          <a:bodyPr/>
          <a:lstStyle/>
          <a:p>
            <a:fld id="{EF1D71EA-41EE-465A-996E-37EFC71E73F7}" type="datetimeFigureOut">
              <a:rPr lang="lv-LV" smtClean="0"/>
              <a:t>12.04.2023</a:t>
            </a:fld>
            <a:endParaRPr lang="lv-LV"/>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p:txBody>
          <a:bodyPr/>
          <a:lstStyle/>
          <a:p>
            <a:fld id="{DE6BB795-E599-4080-BDAD-8650D1337A9A}" type="slidenum">
              <a:rPr lang="lv-LV" smtClean="0"/>
              <a:t>‹#›</a:t>
            </a:fld>
            <a:endParaRPr lang="lv-LV"/>
          </a:p>
        </p:txBody>
      </p:sp>
    </p:spTree>
    <p:extLst>
      <p:ext uri="{BB962C8B-B14F-4D97-AF65-F5344CB8AC3E}">
        <p14:creationId xmlns:p14="http://schemas.microsoft.com/office/powerpoint/2010/main" val="11594390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ivi saturi">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1320800"/>
          </a:xfrm>
        </p:spPr>
        <p:txBody>
          <a:bodyPr/>
          <a:lstStyle/>
          <a:p>
            <a:r>
              <a:rPr lang="lv-LV"/>
              <a:t>Rediģēt šablona virsraksta stilu</a:t>
            </a:r>
            <a:endParaRPr lang="en-US" dirty="0"/>
          </a:p>
        </p:txBody>
      </p:sp>
      <p:sp>
        <p:nvSpPr>
          <p:cNvPr id="3" name="Content Placeholder 2"/>
          <p:cNvSpPr>
            <a:spLocks noGrp="1"/>
          </p:cNvSpPr>
          <p:nvPr>
            <p:ph sz="half" idx="1"/>
          </p:nvPr>
        </p:nvSpPr>
        <p:spPr>
          <a:xfrm>
            <a:off x="609600" y="2160589"/>
            <a:ext cx="3088109" cy="3880772"/>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lv-LV"/>
              <a:t>Rediģēt šablona teksta stilus</a:t>
            </a:r>
          </a:p>
          <a:p>
            <a:pPr lvl="1"/>
            <a:r>
              <a:rPr lang="lv-LV"/>
              <a:t>Otrais līmenis</a:t>
            </a:r>
          </a:p>
          <a:p>
            <a:pPr lvl="2"/>
            <a:r>
              <a:rPr lang="lv-LV"/>
              <a:t>Trešais līmenis</a:t>
            </a:r>
          </a:p>
          <a:p>
            <a:pPr lvl="3"/>
            <a:r>
              <a:rPr lang="lv-LV"/>
              <a:t>Ceturtais līmenis</a:t>
            </a:r>
          </a:p>
          <a:p>
            <a:pPr lvl="4"/>
            <a:r>
              <a:rPr lang="lv-LV"/>
              <a:t>Piektais līmenis</a:t>
            </a:r>
            <a:endParaRPr lang="en-US" dirty="0"/>
          </a:p>
        </p:txBody>
      </p:sp>
      <p:sp>
        <p:nvSpPr>
          <p:cNvPr id="4" name="Content Placeholder 3"/>
          <p:cNvSpPr>
            <a:spLocks noGrp="1"/>
          </p:cNvSpPr>
          <p:nvPr>
            <p:ph sz="half" idx="2"/>
          </p:nvPr>
        </p:nvSpPr>
        <p:spPr>
          <a:xfrm>
            <a:off x="3869204" y="2160590"/>
            <a:ext cx="3088110" cy="388077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lv-LV"/>
              <a:t>Rediģēt šablona teksta stilus</a:t>
            </a:r>
          </a:p>
          <a:p>
            <a:pPr lvl="1"/>
            <a:r>
              <a:rPr lang="lv-LV"/>
              <a:t>Otrais līmenis</a:t>
            </a:r>
          </a:p>
          <a:p>
            <a:pPr lvl="2"/>
            <a:r>
              <a:rPr lang="lv-LV"/>
              <a:t>Trešais līmenis</a:t>
            </a:r>
          </a:p>
          <a:p>
            <a:pPr lvl="3"/>
            <a:r>
              <a:rPr lang="lv-LV"/>
              <a:t>Ceturtais līmenis</a:t>
            </a:r>
          </a:p>
          <a:p>
            <a:pPr lvl="4"/>
            <a:r>
              <a:rPr lang="lv-LV"/>
              <a:t>Piektais līmenis</a:t>
            </a:r>
            <a:endParaRPr lang="en-US" dirty="0"/>
          </a:p>
        </p:txBody>
      </p:sp>
      <p:sp>
        <p:nvSpPr>
          <p:cNvPr id="5" name="Date Placeholder 4"/>
          <p:cNvSpPr>
            <a:spLocks noGrp="1"/>
          </p:cNvSpPr>
          <p:nvPr>
            <p:ph type="dt" sz="half" idx="10"/>
          </p:nvPr>
        </p:nvSpPr>
        <p:spPr/>
        <p:txBody>
          <a:bodyPr/>
          <a:lstStyle/>
          <a:p>
            <a:fld id="{EF1D71EA-41EE-465A-996E-37EFC71E73F7}" type="datetimeFigureOut">
              <a:rPr lang="lv-LV" smtClean="0"/>
              <a:t>12.04.2023</a:t>
            </a:fld>
            <a:endParaRPr lang="lv-LV"/>
          </a:p>
        </p:txBody>
      </p:sp>
      <p:sp>
        <p:nvSpPr>
          <p:cNvPr id="6" name="Footer Placeholder 5"/>
          <p:cNvSpPr>
            <a:spLocks noGrp="1"/>
          </p:cNvSpPr>
          <p:nvPr>
            <p:ph type="ftr" sz="quarter" idx="11"/>
          </p:nvPr>
        </p:nvSpPr>
        <p:spPr/>
        <p:txBody>
          <a:bodyPr/>
          <a:lstStyle/>
          <a:p>
            <a:endParaRPr lang="lv-LV"/>
          </a:p>
        </p:txBody>
      </p:sp>
      <p:sp>
        <p:nvSpPr>
          <p:cNvPr id="7" name="Slide Number Placeholder 6"/>
          <p:cNvSpPr>
            <a:spLocks noGrp="1"/>
          </p:cNvSpPr>
          <p:nvPr>
            <p:ph type="sldNum" sz="quarter" idx="12"/>
          </p:nvPr>
        </p:nvSpPr>
        <p:spPr/>
        <p:txBody>
          <a:bodyPr/>
          <a:lstStyle/>
          <a:p>
            <a:fld id="{DE6BB795-E599-4080-BDAD-8650D1337A9A}" type="slidenum">
              <a:rPr lang="lv-LV" smtClean="0"/>
              <a:t>‹#›</a:t>
            </a:fld>
            <a:endParaRPr lang="lv-LV"/>
          </a:p>
        </p:txBody>
      </p:sp>
    </p:spTree>
    <p:extLst>
      <p:ext uri="{BB962C8B-B14F-4D97-AF65-F5344CB8AC3E}">
        <p14:creationId xmlns:p14="http://schemas.microsoft.com/office/powerpoint/2010/main" val="20668314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līdzinājums">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3" cy="1320800"/>
          </a:xfrm>
        </p:spPr>
        <p:txBody>
          <a:bodyPr/>
          <a:lstStyle>
            <a:lvl1pPr>
              <a:defRPr/>
            </a:lvl1pPr>
          </a:lstStyle>
          <a:p>
            <a:r>
              <a:rPr lang="lv-LV"/>
              <a:t>Rediģēt šablona virsraksta stilu</a:t>
            </a:r>
            <a:endParaRPr lang="en-US" dirty="0"/>
          </a:p>
        </p:txBody>
      </p:sp>
      <p:sp>
        <p:nvSpPr>
          <p:cNvPr id="3" name="Text Placeholder 2"/>
          <p:cNvSpPr>
            <a:spLocks noGrp="1"/>
          </p:cNvSpPr>
          <p:nvPr>
            <p:ph type="body" idx="1"/>
          </p:nvPr>
        </p:nvSpPr>
        <p:spPr>
          <a:xfrm>
            <a:off x="609599"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lv-LV"/>
              <a:t>Rediģēt šablona teksta stilus</a:t>
            </a:r>
          </a:p>
        </p:txBody>
      </p:sp>
      <p:sp>
        <p:nvSpPr>
          <p:cNvPr id="4" name="Content Placeholder 3"/>
          <p:cNvSpPr>
            <a:spLocks noGrp="1"/>
          </p:cNvSpPr>
          <p:nvPr>
            <p:ph sz="half" idx="2"/>
          </p:nvPr>
        </p:nvSpPr>
        <p:spPr>
          <a:xfrm>
            <a:off x="609599" y="2737246"/>
            <a:ext cx="3090672" cy="3304117"/>
          </a:xfrm>
        </p:spPr>
        <p:txBody>
          <a:bodyPr>
            <a:normAutofit/>
          </a:bodyPr>
          <a:lstStyle/>
          <a:p>
            <a:pPr lvl="0"/>
            <a:r>
              <a:rPr lang="lv-LV"/>
              <a:t>Rediģēt šablona teksta stilus</a:t>
            </a:r>
          </a:p>
          <a:p>
            <a:pPr lvl="1"/>
            <a:r>
              <a:rPr lang="lv-LV"/>
              <a:t>Otrais līmenis</a:t>
            </a:r>
          </a:p>
          <a:p>
            <a:pPr lvl="2"/>
            <a:r>
              <a:rPr lang="lv-LV"/>
              <a:t>Trešais līmenis</a:t>
            </a:r>
          </a:p>
          <a:p>
            <a:pPr lvl="3"/>
            <a:r>
              <a:rPr lang="lv-LV"/>
              <a:t>Ceturtais līmenis</a:t>
            </a:r>
          </a:p>
          <a:p>
            <a:pPr lvl="4"/>
            <a:r>
              <a:rPr lang="lv-LV"/>
              <a:t>Piektais līmenis</a:t>
            </a:r>
            <a:endParaRPr lang="en-US" dirty="0"/>
          </a:p>
        </p:txBody>
      </p:sp>
      <p:sp>
        <p:nvSpPr>
          <p:cNvPr id="5" name="Text Placeholder 4"/>
          <p:cNvSpPr>
            <a:spLocks noGrp="1"/>
          </p:cNvSpPr>
          <p:nvPr>
            <p:ph type="body" sz="quarter" idx="3"/>
          </p:nvPr>
        </p:nvSpPr>
        <p:spPr>
          <a:xfrm>
            <a:off x="3866640"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lv-LV"/>
              <a:t>Rediģēt šablona teksta stilus</a:t>
            </a:r>
          </a:p>
        </p:txBody>
      </p:sp>
      <p:sp>
        <p:nvSpPr>
          <p:cNvPr id="6" name="Content Placeholder 5"/>
          <p:cNvSpPr>
            <a:spLocks noGrp="1"/>
          </p:cNvSpPr>
          <p:nvPr>
            <p:ph sz="quarter" idx="4"/>
          </p:nvPr>
        </p:nvSpPr>
        <p:spPr>
          <a:xfrm>
            <a:off x="3866640" y="2737246"/>
            <a:ext cx="3090672" cy="3304117"/>
          </a:xfrm>
        </p:spPr>
        <p:txBody>
          <a:bodyPr>
            <a:normAutofit/>
          </a:bodyPr>
          <a:lstStyle/>
          <a:p>
            <a:pPr lvl="0"/>
            <a:r>
              <a:rPr lang="lv-LV"/>
              <a:t>Rediģēt šablona teksta stilus</a:t>
            </a:r>
          </a:p>
          <a:p>
            <a:pPr lvl="1"/>
            <a:r>
              <a:rPr lang="lv-LV"/>
              <a:t>Otrais līmenis</a:t>
            </a:r>
          </a:p>
          <a:p>
            <a:pPr lvl="2"/>
            <a:r>
              <a:rPr lang="lv-LV"/>
              <a:t>Trešais līmenis</a:t>
            </a:r>
          </a:p>
          <a:p>
            <a:pPr lvl="3"/>
            <a:r>
              <a:rPr lang="lv-LV"/>
              <a:t>Ceturtais līmenis</a:t>
            </a:r>
          </a:p>
          <a:p>
            <a:pPr lvl="4"/>
            <a:r>
              <a:rPr lang="lv-LV"/>
              <a:t>Piektais līmenis</a:t>
            </a:r>
            <a:endParaRPr lang="en-US" dirty="0"/>
          </a:p>
        </p:txBody>
      </p:sp>
      <p:sp>
        <p:nvSpPr>
          <p:cNvPr id="7" name="Date Placeholder 6"/>
          <p:cNvSpPr>
            <a:spLocks noGrp="1"/>
          </p:cNvSpPr>
          <p:nvPr>
            <p:ph type="dt" sz="half" idx="10"/>
          </p:nvPr>
        </p:nvSpPr>
        <p:spPr/>
        <p:txBody>
          <a:bodyPr/>
          <a:lstStyle/>
          <a:p>
            <a:fld id="{EF1D71EA-41EE-465A-996E-37EFC71E73F7}" type="datetimeFigureOut">
              <a:rPr lang="lv-LV" smtClean="0"/>
              <a:t>12.04.2023</a:t>
            </a:fld>
            <a:endParaRPr lang="lv-LV"/>
          </a:p>
        </p:txBody>
      </p:sp>
      <p:sp>
        <p:nvSpPr>
          <p:cNvPr id="8" name="Footer Placeholder 7"/>
          <p:cNvSpPr>
            <a:spLocks noGrp="1"/>
          </p:cNvSpPr>
          <p:nvPr>
            <p:ph type="ftr" sz="quarter" idx="11"/>
          </p:nvPr>
        </p:nvSpPr>
        <p:spPr/>
        <p:txBody>
          <a:bodyPr/>
          <a:lstStyle/>
          <a:p>
            <a:endParaRPr lang="lv-LV"/>
          </a:p>
        </p:txBody>
      </p:sp>
      <p:sp>
        <p:nvSpPr>
          <p:cNvPr id="9" name="Slide Number Placeholder 8"/>
          <p:cNvSpPr>
            <a:spLocks noGrp="1"/>
          </p:cNvSpPr>
          <p:nvPr>
            <p:ph type="sldNum" sz="quarter" idx="12"/>
          </p:nvPr>
        </p:nvSpPr>
        <p:spPr/>
        <p:txBody>
          <a:bodyPr/>
          <a:lstStyle/>
          <a:p>
            <a:fld id="{DE6BB795-E599-4080-BDAD-8650D1337A9A}" type="slidenum">
              <a:rPr lang="lv-LV" smtClean="0"/>
              <a:t>‹#›</a:t>
            </a:fld>
            <a:endParaRPr lang="lv-LV"/>
          </a:p>
        </p:txBody>
      </p:sp>
    </p:spTree>
    <p:extLst>
      <p:ext uri="{BB962C8B-B14F-4D97-AF65-F5344CB8AC3E}">
        <p14:creationId xmlns:p14="http://schemas.microsoft.com/office/powerpoint/2010/main" val="25963079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kai virsraksts">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4" cy="1320800"/>
          </a:xfrm>
        </p:spPr>
        <p:txBody>
          <a:bodyPr/>
          <a:lstStyle/>
          <a:p>
            <a:r>
              <a:rPr lang="lv-LV"/>
              <a:t>Rediģēt šablona virsraksta stilu</a:t>
            </a:r>
            <a:endParaRPr lang="en-US" dirty="0"/>
          </a:p>
        </p:txBody>
      </p:sp>
      <p:sp>
        <p:nvSpPr>
          <p:cNvPr id="3" name="Date Placeholder 2"/>
          <p:cNvSpPr>
            <a:spLocks noGrp="1"/>
          </p:cNvSpPr>
          <p:nvPr>
            <p:ph type="dt" sz="half" idx="10"/>
          </p:nvPr>
        </p:nvSpPr>
        <p:spPr/>
        <p:txBody>
          <a:bodyPr/>
          <a:lstStyle/>
          <a:p>
            <a:fld id="{EF1D71EA-41EE-465A-996E-37EFC71E73F7}" type="datetimeFigureOut">
              <a:rPr lang="lv-LV" smtClean="0"/>
              <a:t>12.04.2023</a:t>
            </a:fld>
            <a:endParaRPr lang="lv-LV"/>
          </a:p>
        </p:txBody>
      </p:sp>
      <p:sp>
        <p:nvSpPr>
          <p:cNvPr id="4" name="Footer Placeholder 3"/>
          <p:cNvSpPr>
            <a:spLocks noGrp="1"/>
          </p:cNvSpPr>
          <p:nvPr>
            <p:ph type="ftr" sz="quarter" idx="11"/>
          </p:nvPr>
        </p:nvSpPr>
        <p:spPr/>
        <p:txBody>
          <a:bodyPr/>
          <a:lstStyle/>
          <a:p>
            <a:endParaRPr lang="lv-LV"/>
          </a:p>
        </p:txBody>
      </p:sp>
      <p:sp>
        <p:nvSpPr>
          <p:cNvPr id="5" name="Slide Number Placeholder 4"/>
          <p:cNvSpPr>
            <a:spLocks noGrp="1"/>
          </p:cNvSpPr>
          <p:nvPr>
            <p:ph type="sldNum" sz="quarter" idx="12"/>
          </p:nvPr>
        </p:nvSpPr>
        <p:spPr/>
        <p:txBody>
          <a:bodyPr/>
          <a:lstStyle/>
          <a:p>
            <a:fld id="{DE6BB795-E599-4080-BDAD-8650D1337A9A}" type="slidenum">
              <a:rPr lang="lv-LV" smtClean="0"/>
              <a:t>‹#›</a:t>
            </a:fld>
            <a:endParaRPr lang="lv-LV"/>
          </a:p>
        </p:txBody>
      </p:sp>
    </p:spTree>
    <p:extLst>
      <p:ext uri="{BB962C8B-B14F-4D97-AF65-F5344CB8AC3E}">
        <p14:creationId xmlns:p14="http://schemas.microsoft.com/office/powerpoint/2010/main" val="42419692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ukšs">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F1D71EA-41EE-465A-996E-37EFC71E73F7}" type="datetimeFigureOut">
              <a:rPr lang="lv-LV" smtClean="0"/>
              <a:t>12.04.2023</a:t>
            </a:fld>
            <a:endParaRPr lang="lv-LV"/>
          </a:p>
        </p:txBody>
      </p:sp>
      <p:sp>
        <p:nvSpPr>
          <p:cNvPr id="3" name="Footer Placeholder 2"/>
          <p:cNvSpPr>
            <a:spLocks noGrp="1"/>
          </p:cNvSpPr>
          <p:nvPr>
            <p:ph type="ftr" sz="quarter" idx="11"/>
          </p:nvPr>
        </p:nvSpPr>
        <p:spPr/>
        <p:txBody>
          <a:bodyPr/>
          <a:lstStyle/>
          <a:p>
            <a:endParaRPr lang="lv-LV"/>
          </a:p>
        </p:txBody>
      </p:sp>
      <p:sp>
        <p:nvSpPr>
          <p:cNvPr id="4" name="Slide Number Placeholder 3"/>
          <p:cNvSpPr>
            <a:spLocks noGrp="1"/>
          </p:cNvSpPr>
          <p:nvPr>
            <p:ph type="sldNum" sz="quarter" idx="12"/>
          </p:nvPr>
        </p:nvSpPr>
        <p:spPr/>
        <p:txBody>
          <a:bodyPr/>
          <a:lstStyle/>
          <a:p>
            <a:fld id="{DE6BB795-E599-4080-BDAD-8650D1337A9A}" type="slidenum">
              <a:rPr lang="lv-LV" smtClean="0"/>
              <a:t>‹#›</a:t>
            </a:fld>
            <a:endParaRPr lang="lv-LV"/>
          </a:p>
        </p:txBody>
      </p:sp>
    </p:spTree>
    <p:extLst>
      <p:ext uri="{BB962C8B-B14F-4D97-AF65-F5344CB8AC3E}">
        <p14:creationId xmlns:p14="http://schemas.microsoft.com/office/powerpoint/2010/main" val="23147477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Saturs ar parakstu">
    <p:spTree>
      <p:nvGrpSpPr>
        <p:cNvPr id="1" name=""/>
        <p:cNvGrpSpPr/>
        <p:nvPr/>
      </p:nvGrpSpPr>
      <p:grpSpPr>
        <a:xfrm>
          <a:off x="0" y="0"/>
          <a:ext cx="0" cy="0"/>
          <a:chOff x="0" y="0"/>
          <a:chExt cx="0" cy="0"/>
        </a:xfrm>
      </p:grpSpPr>
      <p:sp>
        <p:nvSpPr>
          <p:cNvPr id="2" name="Title 1"/>
          <p:cNvSpPr>
            <a:spLocks noGrp="1"/>
          </p:cNvSpPr>
          <p:nvPr>
            <p:ph type="title"/>
          </p:nvPr>
        </p:nvSpPr>
        <p:spPr>
          <a:xfrm>
            <a:off x="609599" y="1498604"/>
            <a:ext cx="2790182" cy="1278466"/>
          </a:xfrm>
        </p:spPr>
        <p:txBody>
          <a:bodyPr anchor="b">
            <a:normAutofit/>
          </a:bodyPr>
          <a:lstStyle>
            <a:lvl1pPr>
              <a:defRPr sz="2000"/>
            </a:lvl1pPr>
          </a:lstStyle>
          <a:p>
            <a:r>
              <a:rPr lang="lv-LV"/>
              <a:t>Rediģēt šablona virsraksta stilu</a:t>
            </a:r>
            <a:endParaRPr lang="en-US" dirty="0"/>
          </a:p>
        </p:txBody>
      </p:sp>
      <p:sp>
        <p:nvSpPr>
          <p:cNvPr id="3" name="Content Placeholder 2"/>
          <p:cNvSpPr>
            <a:spLocks noGrp="1"/>
          </p:cNvSpPr>
          <p:nvPr>
            <p:ph idx="1"/>
          </p:nvPr>
        </p:nvSpPr>
        <p:spPr>
          <a:xfrm>
            <a:off x="3571275" y="514925"/>
            <a:ext cx="3386037" cy="5526437"/>
          </a:xfrm>
        </p:spPr>
        <p:txBody>
          <a:bodyPr>
            <a:normAutofit/>
          </a:bodyPr>
          <a:lstStyle/>
          <a:p>
            <a:pPr lvl="0"/>
            <a:r>
              <a:rPr lang="lv-LV"/>
              <a:t>Rediģēt šablona teksta stilus</a:t>
            </a:r>
          </a:p>
          <a:p>
            <a:pPr lvl="1"/>
            <a:r>
              <a:rPr lang="lv-LV"/>
              <a:t>Otrais līmenis</a:t>
            </a:r>
          </a:p>
          <a:p>
            <a:pPr lvl="2"/>
            <a:r>
              <a:rPr lang="lv-LV"/>
              <a:t>Trešais līmenis</a:t>
            </a:r>
          </a:p>
          <a:p>
            <a:pPr lvl="3"/>
            <a:r>
              <a:rPr lang="lv-LV"/>
              <a:t>Ceturtais līmenis</a:t>
            </a:r>
          </a:p>
          <a:p>
            <a:pPr lvl="4"/>
            <a:r>
              <a:rPr lang="lv-LV"/>
              <a:t>Piektais līmenis</a:t>
            </a:r>
            <a:endParaRPr lang="en-US" dirty="0"/>
          </a:p>
        </p:txBody>
      </p:sp>
      <p:sp>
        <p:nvSpPr>
          <p:cNvPr id="4" name="Text Placeholder 3"/>
          <p:cNvSpPr>
            <a:spLocks noGrp="1"/>
          </p:cNvSpPr>
          <p:nvPr>
            <p:ph type="body" sz="half" idx="2"/>
          </p:nvPr>
        </p:nvSpPr>
        <p:spPr>
          <a:xfrm>
            <a:off x="609599" y="2777069"/>
            <a:ext cx="2790182" cy="2584449"/>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lv-LV"/>
              <a:t>Rediģēt šablona teksta stilus</a:t>
            </a:r>
          </a:p>
        </p:txBody>
      </p:sp>
      <p:sp>
        <p:nvSpPr>
          <p:cNvPr id="5" name="Date Placeholder 4"/>
          <p:cNvSpPr>
            <a:spLocks noGrp="1"/>
          </p:cNvSpPr>
          <p:nvPr>
            <p:ph type="dt" sz="half" idx="10"/>
          </p:nvPr>
        </p:nvSpPr>
        <p:spPr/>
        <p:txBody>
          <a:bodyPr/>
          <a:lstStyle/>
          <a:p>
            <a:fld id="{EF1D71EA-41EE-465A-996E-37EFC71E73F7}" type="datetimeFigureOut">
              <a:rPr lang="lv-LV" smtClean="0"/>
              <a:t>12.04.2023</a:t>
            </a:fld>
            <a:endParaRPr lang="lv-LV"/>
          </a:p>
        </p:txBody>
      </p:sp>
      <p:sp>
        <p:nvSpPr>
          <p:cNvPr id="6" name="Footer Placeholder 5"/>
          <p:cNvSpPr>
            <a:spLocks noGrp="1"/>
          </p:cNvSpPr>
          <p:nvPr>
            <p:ph type="ftr" sz="quarter" idx="11"/>
          </p:nvPr>
        </p:nvSpPr>
        <p:spPr/>
        <p:txBody>
          <a:bodyPr/>
          <a:lstStyle/>
          <a:p>
            <a:endParaRPr lang="lv-LV"/>
          </a:p>
        </p:txBody>
      </p:sp>
      <p:sp>
        <p:nvSpPr>
          <p:cNvPr id="7" name="Slide Number Placeholder 6"/>
          <p:cNvSpPr>
            <a:spLocks noGrp="1"/>
          </p:cNvSpPr>
          <p:nvPr>
            <p:ph type="sldNum" sz="quarter" idx="12"/>
          </p:nvPr>
        </p:nvSpPr>
        <p:spPr/>
        <p:txBody>
          <a:bodyPr/>
          <a:lstStyle/>
          <a:p>
            <a:fld id="{DE6BB795-E599-4080-BDAD-8650D1337A9A}" type="slidenum">
              <a:rPr lang="lv-LV" smtClean="0"/>
              <a:t>‹#›</a:t>
            </a:fld>
            <a:endParaRPr lang="lv-LV"/>
          </a:p>
        </p:txBody>
      </p:sp>
    </p:spTree>
    <p:extLst>
      <p:ext uri="{BB962C8B-B14F-4D97-AF65-F5344CB8AC3E}">
        <p14:creationId xmlns:p14="http://schemas.microsoft.com/office/powerpoint/2010/main" val="15959723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ttēls ar parakstu">
    <p:spTree>
      <p:nvGrpSpPr>
        <p:cNvPr id="1" name=""/>
        <p:cNvGrpSpPr/>
        <p:nvPr/>
      </p:nvGrpSpPr>
      <p:grpSpPr>
        <a:xfrm>
          <a:off x="0" y="0"/>
          <a:ext cx="0" cy="0"/>
          <a:chOff x="0" y="0"/>
          <a:chExt cx="0" cy="0"/>
        </a:xfrm>
      </p:grpSpPr>
      <p:sp>
        <p:nvSpPr>
          <p:cNvPr id="2" name="Title 1"/>
          <p:cNvSpPr>
            <a:spLocks noGrp="1"/>
          </p:cNvSpPr>
          <p:nvPr>
            <p:ph type="title"/>
          </p:nvPr>
        </p:nvSpPr>
        <p:spPr>
          <a:xfrm>
            <a:off x="609599" y="4800600"/>
            <a:ext cx="6347714" cy="566738"/>
          </a:xfrm>
        </p:spPr>
        <p:txBody>
          <a:bodyPr anchor="b">
            <a:normAutofit/>
          </a:bodyPr>
          <a:lstStyle>
            <a:lvl1pPr algn="l">
              <a:defRPr sz="2400" b="0"/>
            </a:lvl1pPr>
          </a:lstStyle>
          <a:p>
            <a:r>
              <a:rPr lang="lv-LV"/>
              <a:t>Rediģēt šablona virsraksta stilu</a:t>
            </a:r>
            <a:endParaRPr lang="en-US" dirty="0"/>
          </a:p>
        </p:txBody>
      </p:sp>
      <p:sp>
        <p:nvSpPr>
          <p:cNvPr id="3" name="Picture Placeholder 2"/>
          <p:cNvSpPr>
            <a:spLocks noGrp="1" noChangeAspect="1"/>
          </p:cNvSpPr>
          <p:nvPr>
            <p:ph type="pic" idx="1"/>
          </p:nvPr>
        </p:nvSpPr>
        <p:spPr>
          <a:xfrm>
            <a:off x="609599" y="609600"/>
            <a:ext cx="6347714"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lv-LV"/>
              <a:t>Noklikšķiniet uz ikonas, lai pievienotu attēlu</a:t>
            </a:r>
            <a:endParaRPr lang="en-US" dirty="0"/>
          </a:p>
        </p:txBody>
      </p:sp>
      <p:sp>
        <p:nvSpPr>
          <p:cNvPr id="4" name="Text Placeholder 3"/>
          <p:cNvSpPr>
            <a:spLocks noGrp="1"/>
          </p:cNvSpPr>
          <p:nvPr>
            <p:ph type="body" sz="half" idx="2"/>
          </p:nvPr>
        </p:nvSpPr>
        <p:spPr>
          <a:xfrm>
            <a:off x="609599" y="5367338"/>
            <a:ext cx="6347714"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lv-LV"/>
              <a:t>Rediģēt šablona teksta stilus</a:t>
            </a:r>
          </a:p>
        </p:txBody>
      </p:sp>
      <p:sp>
        <p:nvSpPr>
          <p:cNvPr id="5" name="Date Placeholder 4"/>
          <p:cNvSpPr>
            <a:spLocks noGrp="1"/>
          </p:cNvSpPr>
          <p:nvPr>
            <p:ph type="dt" sz="half" idx="10"/>
          </p:nvPr>
        </p:nvSpPr>
        <p:spPr/>
        <p:txBody>
          <a:bodyPr/>
          <a:lstStyle/>
          <a:p>
            <a:fld id="{EF1D71EA-41EE-465A-996E-37EFC71E73F7}" type="datetimeFigureOut">
              <a:rPr lang="lv-LV" smtClean="0"/>
              <a:t>12.04.2023</a:t>
            </a:fld>
            <a:endParaRPr lang="lv-LV"/>
          </a:p>
        </p:txBody>
      </p:sp>
      <p:sp>
        <p:nvSpPr>
          <p:cNvPr id="6" name="Footer Placeholder 5"/>
          <p:cNvSpPr>
            <a:spLocks noGrp="1"/>
          </p:cNvSpPr>
          <p:nvPr>
            <p:ph type="ftr" sz="quarter" idx="11"/>
          </p:nvPr>
        </p:nvSpPr>
        <p:spPr/>
        <p:txBody>
          <a:bodyPr/>
          <a:lstStyle/>
          <a:p>
            <a:endParaRPr lang="lv-LV"/>
          </a:p>
        </p:txBody>
      </p:sp>
      <p:sp>
        <p:nvSpPr>
          <p:cNvPr id="7" name="Slide Number Placeholder 6"/>
          <p:cNvSpPr>
            <a:spLocks noGrp="1"/>
          </p:cNvSpPr>
          <p:nvPr>
            <p:ph type="sldNum" sz="quarter" idx="12"/>
          </p:nvPr>
        </p:nvSpPr>
        <p:spPr/>
        <p:txBody>
          <a:bodyPr/>
          <a:lstStyle/>
          <a:p>
            <a:fld id="{DE6BB795-E599-4080-BDAD-8650D1337A9A}" type="slidenum">
              <a:rPr lang="lv-LV" smtClean="0"/>
              <a:t>‹#›</a:t>
            </a:fld>
            <a:endParaRPr lang="lv-LV"/>
          </a:p>
        </p:txBody>
      </p:sp>
    </p:spTree>
    <p:extLst>
      <p:ext uri="{BB962C8B-B14F-4D97-AF65-F5344CB8AC3E}">
        <p14:creationId xmlns:p14="http://schemas.microsoft.com/office/powerpoint/2010/main" val="30113875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7" name="Group 16"/>
          <p:cNvGrpSpPr/>
          <p:nvPr/>
        </p:nvGrpSpPr>
        <p:grpSpPr>
          <a:xfrm>
            <a:off x="-8467" y="-8468"/>
            <a:ext cx="9169805" cy="6874935"/>
            <a:chOff x="-8467" y="-8468"/>
            <a:chExt cx="9169805" cy="6874935"/>
          </a:xfrm>
        </p:grpSpPr>
        <p:sp>
          <p:nvSpPr>
            <p:cNvPr id="7" name="Freeform 6"/>
            <p:cNvSpPr/>
            <p:nvPr/>
          </p:nvSpPr>
          <p:spPr>
            <a:xfrm>
              <a:off x="-8467" y="4013200"/>
              <a:ext cx="457200" cy="2853267"/>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8" name="Straight Connector 7"/>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0" name="Freeform 9"/>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15"/>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09599" y="609600"/>
            <a:ext cx="6347713" cy="1320800"/>
          </a:xfrm>
          <a:prstGeom prst="rect">
            <a:avLst/>
          </a:prstGeom>
        </p:spPr>
        <p:txBody>
          <a:bodyPr vert="horz" lIns="91440" tIns="45720" rIns="91440" bIns="45720" rtlCol="0" anchor="t">
            <a:normAutofit/>
          </a:bodyPr>
          <a:lstStyle/>
          <a:p>
            <a:r>
              <a:rPr lang="lv-LV"/>
              <a:t>Rediģēt šablona virsraksta stilu</a:t>
            </a:r>
            <a:endParaRPr lang="en-US" dirty="0"/>
          </a:p>
        </p:txBody>
      </p:sp>
      <p:sp>
        <p:nvSpPr>
          <p:cNvPr id="3" name="Text Placeholder 2"/>
          <p:cNvSpPr>
            <a:spLocks noGrp="1"/>
          </p:cNvSpPr>
          <p:nvPr>
            <p:ph type="body" idx="1"/>
          </p:nvPr>
        </p:nvSpPr>
        <p:spPr>
          <a:xfrm>
            <a:off x="609599" y="2160590"/>
            <a:ext cx="6347714" cy="3880773"/>
          </a:xfrm>
          <a:prstGeom prst="rect">
            <a:avLst/>
          </a:prstGeom>
        </p:spPr>
        <p:txBody>
          <a:bodyPr vert="horz" lIns="91440" tIns="45720" rIns="91440" bIns="45720" rtlCol="0">
            <a:normAutofit/>
          </a:bodyPr>
          <a:lstStyle/>
          <a:p>
            <a:pPr lvl="0"/>
            <a:r>
              <a:rPr lang="lv-LV"/>
              <a:t>Rediģēt šablona teksta stilus</a:t>
            </a:r>
          </a:p>
          <a:p>
            <a:pPr lvl="1"/>
            <a:r>
              <a:rPr lang="lv-LV"/>
              <a:t>Otrais līmenis</a:t>
            </a:r>
          </a:p>
          <a:p>
            <a:pPr lvl="2"/>
            <a:r>
              <a:rPr lang="lv-LV"/>
              <a:t>Trešais līmenis</a:t>
            </a:r>
          </a:p>
          <a:p>
            <a:pPr lvl="3"/>
            <a:r>
              <a:rPr lang="lv-LV"/>
              <a:t>Ceturtais līmenis</a:t>
            </a:r>
          </a:p>
          <a:p>
            <a:pPr lvl="4"/>
            <a:r>
              <a:rPr lang="lv-LV"/>
              <a:t>Piektais līmenis</a:t>
            </a:r>
            <a:endParaRPr lang="en-US" dirty="0"/>
          </a:p>
        </p:txBody>
      </p:sp>
      <p:sp>
        <p:nvSpPr>
          <p:cNvPr id="4" name="Date Placeholder 3"/>
          <p:cNvSpPr>
            <a:spLocks noGrp="1"/>
          </p:cNvSpPr>
          <p:nvPr>
            <p:ph type="dt" sz="half" idx="2"/>
          </p:nvPr>
        </p:nvSpPr>
        <p:spPr>
          <a:xfrm>
            <a:off x="5405258" y="6041363"/>
            <a:ext cx="684132"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EF1D71EA-41EE-465A-996E-37EFC71E73F7}" type="datetimeFigureOut">
              <a:rPr lang="lv-LV" smtClean="0"/>
              <a:t>12.04.2023</a:t>
            </a:fld>
            <a:endParaRPr lang="lv-LV"/>
          </a:p>
        </p:txBody>
      </p:sp>
      <p:sp>
        <p:nvSpPr>
          <p:cNvPr id="5" name="Footer Placeholder 4"/>
          <p:cNvSpPr>
            <a:spLocks noGrp="1"/>
          </p:cNvSpPr>
          <p:nvPr>
            <p:ph type="ftr" sz="quarter" idx="3"/>
          </p:nvPr>
        </p:nvSpPr>
        <p:spPr>
          <a:xfrm>
            <a:off x="609599" y="6041363"/>
            <a:ext cx="4622973"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lv-LV"/>
          </a:p>
        </p:txBody>
      </p:sp>
      <p:sp>
        <p:nvSpPr>
          <p:cNvPr id="6" name="Slide Number Placeholder 5"/>
          <p:cNvSpPr>
            <a:spLocks noGrp="1"/>
          </p:cNvSpPr>
          <p:nvPr>
            <p:ph type="sldNum" sz="quarter" idx="4"/>
          </p:nvPr>
        </p:nvSpPr>
        <p:spPr>
          <a:xfrm>
            <a:off x="6444676" y="6041363"/>
            <a:ext cx="512638" cy="365125"/>
          </a:xfrm>
          <a:prstGeom prst="rect">
            <a:avLst/>
          </a:prstGeom>
        </p:spPr>
        <p:txBody>
          <a:bodyPr vert="horz" lIns="91440" tIns="45720" rIns="91440" bIns="45720" rtlCol="0" anchor="ctr"/>
          <a:lstStyle>
            <a:lvl1pPr algn="r">
              <a:defRPr sz="900">
                <a:solidFill>
                  <a:schemeClr val="accent1"/>
                </a:solidFill>
              </a:defRPr>
            </a:lvl1pPr>
          </a:lstStyle>
          <a:p>
            <a:fld id="{DE6BB795-E599-4080-BDAD-8650D1337A9A}" type="slidenum">
              <a:rPr lang="lv-LV" smtClean="0"/>
              <a:t>‹#›</a:t>
            </a:fld>
            <a:endParaRPr lang="lv-LV"/>
          </a:p>
        </p:txBody>
      </p:sp>
    </p:spTree>
    <p:extLst>
      <p:ext uri="{BB962C8B-B14F-4D97-AF65-F5344CB8AC3E}">
        <p14:creationId xmlns:p14="http://schemas.microsoft.com/office/powerpoint/2010/main" val="53301623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hyperlink" Target="http://www.google.lv/url?sa=i&amp;rct=j&amp;q=&amp;esrc=s&amp;source=images&amp;cd=&amp;cad=rja&amp;uact=8&amp;ved=0CAcQjRw&amp;url=http://amigos.lv/lv/blogs?id%3D302995&amp;ei=vqX0VMftJ8TDPPGcgZgC&amp;bvm=bv.87269000,d.ZWU&amp;psig=AFQjCNEXo19qkenwllrYYish1UEPXIpcng&amp;ust=1425405723079822" TargetMode="Externa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10.jpeg"/><Relationship Id="rId2" Type="http://schemas.openxmlformats.org/officeDocument/2006/relationships/hyperlink" Target="http://www.google.lv/url?sa=i&amp;source=images&amp;cd=&amp;cad=rja&amp;uact=8&amp;ved=0CAgQjRw&amp;url=http://lv.wikipedia.org/wiki/Em%C4%ABls_D%C4%81rzi%C5%86%C5%A1&amp;ei=5qv0VI2rDcjLPZTBgaAL&amp;psig=AFQjCNGXO3bD2GfqCyL2gAyZ9xsUzIxh6A&amp;ust=1425407334292576" TargetMode="External"/><Relationship Id="rId1" Type="http://schemas.openxmlformats.org/officeDocument/2006/relationships/slideLayout" Target="../slideLayouts/slideLayout6.xml"/><Relationship Id="rId6" Type="http://schemas.openxmlformats.org/officeDocument/2006/relationships/hyperlink" Target="http://www.google.lv/url?sa=i&amp;rct=j&amp;q=&amp;esrc=s&amp;source=images&amp;cd=&amp;cad=rja&amp;uact=8&amp;ved=0CAcQjRw&amp;url=http://baltictravelnews.com/modules/printer_view/print_view.php?pub_id%3D67394%26l%3Dlv&amp;ei=36z0VKDVHoGvPLu5gcgP&amp;bvm=bv.87269000,d.ZWU&amp;psig=AFQjCNGuvCCojnZlkBjiSNpGIuXnCWgZQw&amp;ust=1425407569962772" TargetMode="External"/><Relationship Id="rId5" Type="http://schemas.openxmlformats.org/officeDocument/2006/relationships/image" Target="../media/image9.jpeg"/><Relationship Id="rId4" Type="http://schemas.openxmlformats.org/officeDocument/2006/relationships/hyperlink" Target="http://www.google.lv/url?sa=i&amp;rct=j&amp;q=&amp;esrc=s&amp;source=images&amp;cd=&amp;cad=rja&amp;uact=8&amp;ved=0CAcQjRw&amp;url=http://www.kasjauns.lv/lv/zinas/4284/krauzei-meitina&amp;ei=q6z0VJW3MIf3OrzWgIAF&amp;bvm=bv.87269000,d.ZWU&amp;psig=AFQjCNHxfdKiDvxfqcBhhc4_Ber7Ujdcdw&amp;ust=1425407490993818"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hyperlink" Target="http://spi2.itvnet.lv/upload/articles/33/338748/images/_origin_Top-10-visslavenakas-10.jpg" TargetMode="External"/><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hyperlink" Target="http://www.google.lv/url?sa=i&amp;rct=j&amp;q=&amp;esrc=s&amp;source=images&amp;cd=&amp;cad=rja&amp;uact=8&amp;ved=0CAcQjRw&amp;url=http://www.kasjauns.lv/lv/zinas/69091/no-atenu-nacionalas-galerijas-nozog-pikaso-darbu-foto&amp;ei=D7b0VOuQKsf1OK_wAQ&amp;bvm=bv.87269000,d.ZWU&amp;psig=AFQjCNFNvu7VVZ4a77Xlev4MrNbc0xCq-g&amp;ust=1425409933461187" TargetMode="External"/><Relationship Id="rId2" Type="http://schemas.openxmlformats.org/officeDocument/2006/relationships/hyperlink" Target="http://www.google.lv/url?sa=i&amp;rct=j&amp;q=&amp;esrc=s&amp;source=images&amp;cd=&amp;cad=rja&amp;uact=8&amp;ved=0CAcQjRw&amp;url=http://www.focus.lv/kultura/maksla/pikaso-glezna-izsolita-par-286-miljoniem-marcinu&amp;ei=iLX0VJDFAYf3O-m_gPgI&amp;bvm=bv.87269000,d.ZWU&amp;psig=AFQjCNHsjc-k-U6qIxK_qym5wiYM54EocA&amp;ust=1425409794000426" TargetMode="Externa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hyperlink" Target="http://www.google.lv/url?sa=i&amp;rct=j&amp;q=&amp;esrc=s&amp;source=images&amp;cd=&amp;cad=rja&amp;uact=8&amp;ved=0CAcQjRw&amp;url=http://labroce.blogspot.com/&amp;ei=Qbf0VNnAFcjaOJ32gIAH&amp;bvm=bv.87269000,d.ZWU&amp;psig=AFQjCNETwn4fBLFgCBteDXw2QKutAbj57w&amp;ust=1425410213905433" TargetMode="External"/><Relationship Id="rId2" Type="http://schemas.openxmlformats.org/officeDocument/2006/relationships/hyperlink" Target="http://www.google.lv/url?sa=i&amp;rct=j&amp;q=&amp;esrc=s&amp;source=images&amp;cd=&amp;cad=rja&amp;uact=8&amp;ved=0CAcQjRw&amp;url=http://kulturaskanons.lv/lv/1/5/42/&amp;ei=KLf0VNO-MoSyPd_8gJAP&amp;bvm=bv.87269000,d.ZWU&amp;psig=AFQjCNETwn4fBLFgCBteDXw2QKutAbj57w&amp;ust=1425410213905433" TargetMode="External"/><Relationship Id="rId1" Type="http://schemas.openxmlformats.org/officeDocument/2006/relationships/slideLayout" Target="../slideLayouts/slideLayout7.xml"/><Relationship Id="rId4" Type="http://schemas.openxmlformats.org/officeDocument/2006/relationships/image" Target="../media/image15.jpeg"/></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hyperlink" Target="http://www.google.lv/url?sa=i&amp;rct=j&amp;q=&amp;esrc=s&amp;source=images&amp;cd=&amp;cad=rja&amp;uact=8&amp;ved=0CAcQjRw&amp;url=http://gramatupasaule.blogspot.com/p/kino-gramatas.html&amp;ei=WLj0VPCKLsvtO7u3geAL&amp;bvm=bv.87269000,d.ZWU&amp;psig=AFQjCNFi-rEChL0SR_nnkj1JnJkTqYHayw&amp;ust=1425410504615175" TargetMode="External"/><Relationship Id="rId1" Type="http://schemas.openxmlformats.org/officeDocument/2006/relationships/slideLayout" Target="../slideLayouts/slideLayout7.xml"/><Relationship Id="rId6" Type="http://schemas.openxmlformats.org/officeDocument/2006/relationships/image" Target="../media/image17.jpeg"/><Relationship Id="rId5" Type="http://schemas.openxmlformats.org/officeDocument/2006/relationships/hyperlink" Target="http://lv.wikipedia.org/wiki/Att%C4%93ls:Kresla_Meiere.jpg" TargetMode="External"/><Relationship Id="rId4" Type="http://schemas.openxmlformats.org/officeDocument/2006/relationships/hyperlink" Target="http://www.google.lv/url?sa=i&amp;rct=j&amp;q=&amp;esrc=s&amp;source=images&amp;cd=&amp;cad=rja&amp;uact=8&amp;ved=0CAcQjRw&amp;url=http://lv.wikipedia.org/wiki/Kr%C4%93sla_(gr%C4%81mata)&amp;ei=mrj0VPDdMcfMPbTHgKgN&amp;bvm=bv.87269000,d.ZWU&amp;psig=AFQjCNFb0veKodba_XBVBnsdEQamGPErwQ&amp;ust=1425410582825390" TargetMode="External"/></Relationships>
</file>

<file path=ppt/slides/_rels/slide15.xml.rels><?xml version="1.0" encoding="UTF-8" standalone="yes"?>
<Relationships xmlns="http://schemas.openxmlformats.org/package/2006/relationships"><Relationship Id="rId3" Type="http://schemas.openxmlformats.org/officeDocument/2006/relationships/hyperlink" Target="http://www.google.lv/url?sa=i&amp;rct=j&amp;q=&amp;esrc=s&amp;source=images&amp;cd=&amp;cad=rja&amp;uact=8&amp;ved=0CAcQjRw&amp;url=http://spoki.tvnet.lv/fotoreportazas/Pizas-tornis/3162&amp;ei=j7n0VMj5Bc7ePZX4gZAI&amp;psig=AFQjCNGUyxnqqrsfM4gnZbS9mxdzGdfsVw&amp;ust=1425410794060317" TargetMode="External"/><Relationship Id="rId2" Type="http://schemas.openxmlformats.org/officeDocument/2006/relationships/hyperlink" Target="http://www.google.lv/url?sa=i&amp;rct=j&amp;q=&amp;esrc=s&amp;source=images&amp;cd=&amp;cad=rja&amp;uact=8&amp;ved=0CAcQjRw&amp;url=http://spoki.tvnet.lv/vesture/Interesanti-fakti-par-slavenam/282328&amp;ei=dLn0VLSFM4PfPbm-gbgN&amp;psig=AFQjCNGUyxnqqrsfM4gnZbS9mxdzGdfsVw&amp;ust=1425410794060317" TargetMode="External"/><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18.jpeg"/></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hyperlink" Target="http://www.google.lv/url?sa=i&amp;rct=j&amp;q=&amp;esrc=s&amp;source=images&amp;cd=&amp;cad=rja&amp;uact=8&amp;ved=0CAcQjRw&amp;url=http://gironoaro.blogspot.com/2011/08/big-deng.html&amp;ei=yLv0VO3VJIa-PJH9gIAJ&amp;bvm=bv.87269000,d.ZWU&amp;psig=AFQjCNEF4TDL4wz9-gVFBkRvSJ8ubdAEUw&amp;ust=1425411382960059" TargetMode="External"/><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hyperlink" Target="http://www.google.lv/url?sa=i&amp;rct=j&amp;q=&amp;esrc=s&amp;source=images&amp;cd=&amp;cad=rja&amp;uact=8&amp;ved=0CAcQjRw&amp;url=http://www.varupats.lv/content/sidneja&amp;ei=ar30VOaAMIXyPOZb&amp;bvm=bv.87269000,d.ZWU&amp;psig=AFQjCNHjVVs7Ebp9pKK9dOlsJeHS7rQOgg&amp;ust=1425411773167463" TargetMode="External"/><Relationship Id="rId2" Type="http://schemas.openxmlformats.org/officeDocument/2006/relationships/hyperlink" Target="http://www.google.lv/url?sa=i&amp;rct=j&amp;q=&amp;esrc=s&amp;source=images&amp;cd=&amp;cad=rja&amp;uact=8&amp;ved=0CAcQjRw&amp;url=http://www.irlaiks.lv/tourism/world/keyword.php?id%3D26439%26cid%3D27077%26kid%3D27156&amp;ei=Sr30VKK_Cc7GPZP-gYAI&amp;bvm=bv.87269000,d.ZWU&amp;psig=AFQjCNHjVVs7Ebp9pKK9dOlsJeHS7rQOgg&amp;ust=1425411773167463" TargetMode="External"/><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3.jpeg"/><Relationship Id="rId4" Type="http://schemas.openxmlformats.org/officeDocument/2006/relationships/hyperlink" Target="http://www.google.lv/url?sa=i&amp;rct=j&amp;q=&amp;esrc=s&amp;source=images&amp;cd=&amp;cad=rja&amp;uact=8&amp;ved=0CAcQjRw&amp;url=http://www.ir.lv/2014/12/24/rinkevics-ukrainas-notikumu-ena-eiropa-aizvadits-baisais-gads/viedokli&amp;ei=or30VJLQHYXzPK27gcAB&amp;bvm=bv.87269000,d.ZWU&amp;psig=AFQjCNHlxe8jiV1EjXoFJqt3KqDQRkVoiw&amp;ust=1425411882180422" TargetMode="External"/></Relationships>
</file>

<file path=ppt/slides/_rels/slide18.xml.rels><?xml version="1.0" encoding="UTF-8" standalone="yes"?>
<Relationships xmlns="http://schemas.openxmlformats.org/package/2006/relationships"><Relationship Id="rId3" Type="http://schemas.openxmlformats.org/officeDocument/2006/relationships/hyperlink" Target="http://www.google.lv/url?sa=i&amp;rct=j&amp;q=&amp;esrc=s&amp;source=images&amp;cd=&amp;cad=rja&amp;uact=8&amp;ved=0CAcQjRw&amp;url=http://www.asusshop.lv/firmas-asus-divas-jaunakas-paaudzes-hibridierices-zenbook-ux301-un-zenbook-ux302/&amp;ei=lcD0VKKILMfsO-f_gbgL&amp;bvm=bv.87269000,d.ZWU&amp;psig=AFQjCNEiSbxzSxaWu6rPGVrDAJv31qeftA&amp;ust=1425412583779217" TargetMode="External"/><Relationship Id="rId2" Type="http://schemas.openxmlformats.org/officeDocument/2006/relationships/hyperlink" Target="http://www.google.lv/url?sa=i&amp;rct=j&amp;q=&amp;esrc=s&amp;source=images&amp;cd=&amp;cad=rja&amp;uact=8&amp;ved=0CAcQjRw&amp;url=http://www.boot.lv/tehnika/portativie-datori/intel-atklaj-ka-ir-gaidams-apple-macbook-pro-klepjdatora-modelis-ar-intel-core-i5-procesoru&amp;ei=e8D0VNWOK8ykPPb3gOgH&amp;bvm=bv.87269000,d.ZWU&amp;psig=AFQjCNEiSbxzSxaWu6rPGVrDAJv31qeftA&amp;ust=1425412583779217" TargetMode="External"/><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25.jpeg"/></Relationships>
</file>

<file path=ppt/slides/_rels/slide19.xml.rels><?xml version="1.0" encoding="UTF-8" standalone="yes"?>
<Relationships xmlns="http://schemas.openxmlformats.org/package/2006/relationships"><Relationship Id="rId3" Type="http://schemas.openxmlformats.org/officeDocument/2006/relationships/hyperlink" Target="http://www.google.lv/url?sa=i&amp;rct=j&amp;q=&amp;esrc=s&amp;source=images&amp;cd=&amp;cad=rja&amp;uact=8&amp;ved=0CAcQjRw&amp;url=http://spoki.tvnet.lv/foto-izlases/Pirmais-TV-vesture/126217&amp;ei=KsH0VMKCI4nBOt7jgfgE&amp;bvm=bv.87269000,d.ZWU&amp;psig=AFQjCNEBfmPLuouK6Iq9S1FDU0pZ9JFvMg&amp;ust=1425412755559073" TargetMode="External"/><Relationship Id="rId2" Type="http://schemas.openxmlformats.org/officeDocument/2006/relationships/hyperlink" Target="http://www.google.lv/url?sa=i&amp;rct=j&amp;q=&amp;esrc=s&amp;source=images&amp;cd=&amp;cad=rja&amp;uact=8&amp;ved=0CAcQjRw&amp;url=http://spoki.tvnet.lv/foto-izlases/Pirmais-TV-vesture/126217&amp;ei=G8H0VJnnEs7ePZX4gZAI&amp;bvm=bv.87269000,d.ZWU&amp;psig=AFQjCNEBfmPLuouK6Iq9S1FDU0pZ9JFvMg&amp;ust=1425412755559073" TargetMode="External"/><Relationship Id="rId1" Type="http://schemas.openxmlformats.org/officeDocument/2006/relationships/slideLayout" Target="../slideLayouts/slideLayout7.xml"/><Relationship Id="rId6" Type="http://schemas.openxmlformats.org/officeDocument/2006/relationships/image" Target="../media/image28.jpeg"/><Relationship Id="rId5" Type="http://schemas.openxmlformats.org/officeDocument/2006/relationships/hyperlink" Target="http://www.google.lv/url?sa=i&amp;rct=j&amp;q=&amp;esrc=s&amp;source=images&amp;cd=&amp;cad=rja&amp;uact=8&amp;ved=0CAcQjRw&amp;url=http://www.lgblog.lv/atslegas-vardi/led-televizori/&amp;ei=6MH0VLbEG4jjO9nOgPgB&amp;bvm=bv.87269000,d.ZWU&amp;psig=AFQjCNHroILQ3wvkgfa0HdQKSIpKmnqppg&amp;ust=1425412903911379" TargetMode="External"/><Relationship Id="rId4" Type="http://schemas.openxmlformats.org/officeDocument/2006/relationships/image" Target="../media/image27.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hyperlink" Target="http://www.google.lv/url?sa=i&amp;rct=j&amp;q=&amp;esrc=s&amp;source=images&amp;cd=&amp;cad=rja&amp;uact=8&amp;ved=0CAcQjRw&amp;url=http://www.lgblog.lv/atslegas-vardi/velas-mazgajamas-masinas/&amp;ei=ncL0VOOWK4bsO5DPgOAM&amp;bvm=bv.87269000,d.ZWU&amp;psig=AFQjCNF_IHuoRX1DuTY4gJyM8UMdo0WEDQ&amp;ust=1425413021149644" TargetMode="External"/><Relationship Id="rId3" Type="http://schemas.openxmlformats.org/officeDocument/2006/relationships/hyperlink" Target="http://www.google.lv/url?sa=i&amp;rct=j&amp;q=&amp;esrc=s&amp;source=images&amp;cd=&amp;cad=rja&amp;uact=8&amp;ved=0CAcQjRw&amp;url=http://spoki.tvnet.lv/izgudrojumi/Velasmasinu-evolucija/18892&amp;ei=TML0VNWPA87gOMWzgLgC&amp;bvm=bv.87269000,d.ZWU&amp;psig=AFQjCNF_IHuoRX1DuTY4gJyM8UMdo0WEDQ&amp;ust=1425413021149644" TargetMode="External"/><Relationship Id="rId7" Type="http://schemas.openxmlformats.org/officeDocument/2006/relationships/image" Target="../media/image30.jpeg"/><Relationship Id="rId2" Type="http://schemas.openxmlformats.org/officeDocument/2006/relationships/hyperlink" Target="http://www.google.lv/url?sa=i&amp;rct=j&amp;q=&amp;esrc=s&amp;source=images&amp;cd=&amp;cad=rja&amp;uact=8&amp;ved=0CAcQjRw&amp;url=http://spoki.tvnet.lv/izgudrojumi/Velasmasinu-evolucija/18892&amp;ei=L8L0VPm0L4L0OqOIgegE&amp;bvm=bv.87269000,d.ZWU&amp;psig=AFQjCNF_IHuoRX1DuTY4gJyM8UMdo0WEDQ&amp;ust=1425413021149644" TargetMode="External"/><Relationship Id="rId1" Type="http://schemas.openxmlformats.org/officeDocument/2006/relationships/slideLayout" Target="../slideLayouts/slideLayout7.xml"/><Relationship Id="rId6" Type="http://schemas.openxmlformats.org/officeDocument/2006/relationships/hyperlink" Target="http://www.google.lv/url?sa=i&amp;rct=j&amp;q=&amp;esrc=s&amp;source=images&amp;cd=&amp;cad=rja&amp;uact=8&amp;ved=0CAcQjRw&amp;url=http://www.uzdevumi.lv/p/latvijas-vesture/9-klase/otra-padomju-okupacija-7241/re-db0ea9fc-803b-4800-a136-e80c6d5e8078&amp;ei=iML0VIzKNIHjONuZgYAJ&amp;bvm=bv.87269000,d.ZWU&amp;psig=AFQjCNF_IHuoRX1DuTY4gJyM8UMdo0WEDQ&amp;ust=1425413021149644" TargetMode="External"/><Relationship Id="rId5" Type="http://schemas.openxmlformats.org/officeDocument/2006/relationships/image" Target="../media/image29.jpeg"/><Relationship Id="rId4" Type="http://schemas.openxmlformats.org/officeDocument/2006/relationships/hyperlink" Target="http://www.google.lv/url?sa=i&amp;rct=j&amp;q=&amp;esrc=s&amp;source=images&amp;cd=&amp;cad=rja&amp;uact=8&amp;ved=0CAcQjRw&amp;url=http://spoki.tvnet.lv/izgudrojumi/KO-tu-daritu-bez-velas-masinas/472861&amp;ei=bML0VMH7E8j2O-v_gKAC&amp;bvm=bv.87269000,d.ZWU&amp;psig=AFQjCNF_IHuoRX1DuTY4gJyM8UMdo0WEDQ&amp;ust=1425413021149644" TargetMode="External"/><Relationship Id="rId9" Type="http://schemas.openxmlformats.org/officeDocument/2006/relationships/image" Target="../media/image31.jpeg"/></Relationships>
</file>

<file path=ppt/slides/_rels/slide21.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hyperlink" Target="http://www.google.lv/url?sa=i&amp;rct=j&amp;q=&amp;esrc=s&amp;source=images&amp;cd=&amp;cad=rja&amp;uact=8&amp;ved=0CAcQjRw&amp;url=http://www.bedre.lv/?id%3Dread%26show%3D216&amp;ei=GcP0VOLvOYmgPauVgbgD&amp;bvm=bv.87269000,d.ZWU&amp;psig=AFQjCNGNHIdW7PUScX9lI1EFLwp1xR4M2g&amp;ust=1425413225233121" TargetMode="External"/><Relationship Id="rId7" Type="http://schemas.openxmlformats.org/officeDocument/2006/relationships/hyperlink" Target="http://www.google.lv/url?sa=i&amp;rct=j&amp;q=&amp;esrc=s&amp;source=images&amp;cd=&amp;cad=rja&amp;uact=8&amp;ved=0CAcQjRw&amp;url=http://spoki.tvnet.lv/vesture/Mobilie-telefoni-vesture/448015&amp;ei=PsP0VK-YKsSqPIq1gcAN&amp;bvm=bv.87269000,d.ZWU&amp;psig=AFQjCNGNHIdW7PUScX9lI1EFLwp1xR4M2g&amp;ust=1425413225233121" TargetMode="External"/><Relationship Id="rId2" Type="http://schemas.openxmlformats.org/officeDocument/2006/relationships/hyperlink" Target="http://www.google.lv/url?sa=i&amp;rct=j&amp;q=&amp;esrc=s&amp;source=images&amp;cd=&amp;cad=rja&amp;uact=8&amp;ved=0CAcQjRw&amp;url=http://datuve.lv/raksts/272/&amp;ei=B8P0VMHmKYmsPPGggNgK&amp;bvm=bv.87269000,d.ZWU&amp;psig=AFQjCNGNHIdW7PUScX9lI1EFLwp1xR4M2g&amp;ust=1425413225233121" TargetMode="External"/><Relationship Id="rId1" Type="http://schemas.openxmlformats.org/officeDocument/2006/relationships/slideLayout" Target="../slideLayouts/slideLayout7.xml"/><Relationship Id="rId6" Type="http://schemas.openxmlformats.org/officeDocument/2006/relationships/hyperlink" Target="http://www.google.lv/url?sa=i&amp;rct=j&amp;q=&amp;esrc=s&amp;source=images&amp;cd=&amp;cad=rja&amp;uact=8&amp;ved=0CAcQjRw&amp;url=http://datuve.lv/raksts/272/&amp;ei=-sL0VJ7fGoSfPYeDgNgF&amp;bvm=bv.87269000,d.ZWU&amp;psig=AFQjCNGNHIdW7PUScX9lI1EFLwp1xR4M2g&amp;ust=1425413225233121" TargetMode="External"/><Relationship Id="rId5" Type="http://schemas.openxmlformats.org/officeDocument/2006/relationships/image" Target="../media/image32.jpeg"/><Relationship Id="rId10" Type="http://schemas.openxmlformats.org/officeDocument/2006/relationships/image" Target="../media/image35.png"/><Relationship Id="rId4" Type="http://schemas.openxmlformats.org/officeDocument/2006/relationships/hyperlink" Target="http://www.google.lv/url?sa=i&amp;rct=j&amp;q=&amp;esrc=s&amp;source=images&amp;cd=&amp;cad=rja&amp;uact=8&amp;ved=0CAcQjRw&amp;url=http://spoki.tvnet.lv/foto-izlases/Pirmie-mobilie-telefoni/58080&amp;ei=JMP0VPWREcPjO5HSgZAL&amp;bvm=bv.87269000,d.ZWU&amp;psig=AFQjCNGNHIdW7PUScX9lI1EFLwp1xR4M2g&amp;ust=1425413225233121" TargetMode="External"/><Relationship Id="rId9" Type="http://schemas.openxmlformats.org/officeDocument/2006/relationships/image" Target="../media/image3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hyperlink" Target="https://www.youtube.com/watch?v=2TwRTeL8XyY" TargetMode="Externa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hyperlink" Target="http://www.google.lv/url?sa=i&amp;rct=j&amp;q=&amp;esrc=s&amp;source=images&amp;cd=&amp;cad=rja&amp;uact=8&amp;ved=0CAcQjRw&amp;url=http://en.wikipedia.org/wiki/Albert_Einstein&amp;ei=y6b0VL3EHYTkONingIAF&amp;bvm=bv.87269000,d.ZWU&amp;psig=AFQjCNGjAXX2_vqfW3_Ywn3mmrSLG1415g&amp;ust=1425405995689945" TargetMode="Externa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img.amigos.lv/img/blog/0/30/2995/699CWNqyVCRxy5Xda.jpeg">
            <a:hlinkClick r:id="rId2"/>
          </p:cNvPr>
          <p:cNvPicPr>
            <a:picLocks noChangeAspect="1" noChangeArrowheads="1"/>
          </p:cNvPicPr>
          <p:nvPr/>
        </p:nvPicPr>
        <p:blipFill>
          <a:blip r:embed="rId3" cstate="print"/>
          <a:srcRect/>
          <a:stretch>
            <a:fillRect/>
          </a:stretch>
        </p:blipFill>
        <p:spPr bwMode="auto">
          <a:xfrm>
            <a:off x="683568" y="332656"/>
            <a:ext cx="7416824" cy="5616624"/>
          </a:xfrm>
          <a:prstGeom prst="rect">
            <a:avLst/>
          </a:prstGeom>
          <a:noFill/>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endParaRPr lang="lv-LV" sz="2000" dirty="0"/>
          </a:p>
        </p:txBody>
      </p:sp>
      <p:pic>
        <p:nvPicPr>
          <p:cNvPr id="3" name="Picture 2" descr="http://t1.gstatic.com/images?q=tbn:ANd9GcSNBAg88ER3jEhVrZhu3iHAXGfVx160D0-2IWNIyvEwjYw2-bYd">
            <a:hlinkClick r:id="rId2"/>
          </p:cNvPr>
          <p:cNvPicPr>
            <a:picLocks noChangeAspect="1" noChangeArrowheads="1"/>
          </p:cNvPicPr>
          <p:nvPr/>
        </p:nvPicPr>
        <p:blipFill>
          <a:blip r:embed="rId3" cstate="print"/>
          <a:srcRect/>
          <a:stretch>
            <a:fillRect/>
          </a:stretch>
        </p:blipFill>
        <p:spPr bwMode="auto">
          <a:xfrm>
            <a:off x="323528" y="641536"/>
            <a:ext cx="1676400" cy="2362200"/>
          </a:xfrm>
          <a:prstGeom prst="rect">
            <a:avLst/>
          </a:prstGeom>
          <a:noFill/>
        </p:spPr>
      </p:pic>
      <p:pic>
        <p:nvPicPr>
          <p:cNvPr id="5" name="Picture 8" descr="https://encrypted-tbn1.gstatic.com/images?q=tbn:ANd9GcR5-VSF6wIylq9E698Gw4Q9Qk0wullIgWxayKtpt7WFVs4iJ9ey">
            <a:hlinkClick r:id="rId4"/>
          </p:cNvPr>
          <p:cNvPicPr>
            <a:picLocks noChangeAspect="1" noChangeArrowheads="1"/>
          </p:cNvPicPr>
          <p:nvPr/>
        </p:nvPicPr>
        <p:blipFill>
          <a:blip r:embed="rId5" cstate="print"/>
          <a:srcRect/>
          <a:stretch>
            <a:fillRect/>
          </a:stretch>
        </p:blipFill>
        <p:spPr bwMode="auto">
          <a:xfrm>
            <a:off x="2195736" y="1484784"/>
            <a:ext cx="2476500" cy="2886076"/>
          </a:xfrm>
          <a:prstGeom prst="rect">
            <a:avLst/>
          </a:prstGeom>
          <a:noFill/>
        </p:spPr>
      </p:pic>
      <p:pic>
        <p:nvPicPr>
          <p:cNvPr id="6" name="Picture 10" descr="https://encrypted-tbn0.gstatic.com/images?q=tbn:ANd9GcTQr0tc70pEVO7S2CfgfqOWYA3-vtfFYZQkHzahr1ZKoOMPw7il">
            <a:hlinkClick r:id="rId6"/>
          </p:cNvPr>
          <p:cNvPicPr>
            <a:picLocks noChangeAspect="1" noChangeArrowheads="1"/>
          </p:cNvPicPr>
          <p:nvPr/>
        </p:nvPicPr>
        <p:blipFill>
          <a:blip r:embed="rId7" cstate="print"/>
          <a:srcRect/>
          <a:stretch>
            <a:fillRect/>
          </a:stretch>
        </p:blipFill>
        <p:spPr bwMode="auto">
          <a:xfrm>
            <a:off x="4874715" y="2348880"/>
            <a:ext cx="3559831" cy="2492896"/>
          </a:xfrm>
          <a:prstGeom prst="rect">
            <a:avLst/>
          </a:prstGeom>
          <a:noFill/>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Mona Lisa  Leonardo Da... Autors: MJ Šīs norauj jumtu!!">
            <a:hlinkClick r:id="rId2"/>
          </p:cNvPr>
          <p:cNvPicPr>
            <a:picLocks noChangeAspect="1" noChangeArrowheads="1"/>
          </p:cNvPicPr>
          <p:nvPr/>
        </p:nvPicPr>
        <p:blipFill>
          <a:blip r:embed="rId3" cstate="print"/>
          <a:srcRect/>
          <a:stretch>
            <a:fillRect/>
          </a:stretch>
        </p:blipFill>
        <p:spPr bwMode="auto">
          <a:xfrm>
            <a:off x="179512" y="728700"/>
            <a:ext cx="3384376" cy="2538282"/>
          </a:xfrm>
          <a:prstGeom prst="rect">
            <a:avLst/>
          </a:prstGeom>
          <a:noFill/>
        </p:spPr>
      </p:pic>
      <p:pic>
        <p:nvPicPr>
          <p:cNvPr id="2" name="Attēls 1"/>
          <p:cNvPicPr>
            <a:picLocks noChangeAspect="1"/>
          </p:cNvPicPr>
          <p:nvPr/>
        </p:nvPicPr>
        <p:blipFill>
          <a:blip r:embed="rId4"/>
          <a:stretch>
            <a:fillRect/>
          </a:stretch>
        </p:blipFill>
        <p:spPr>
          <a:xfrm>
            <a:off x="3779912" y="188640"/>
            <a:ext cx="1944448" cy="2582309"/>
          </a:xfrm>
          <a:prstGeom prst="rect">
            <a:avLst/>
          </a:prstGeom>
        </p:spPr>
      </p:pic>
      <p:pic>
        <p:nvPicPr>
          <p:cNvPr id="3" name="Attēls 2"/>
          <p:cNvPicPr>
            <a:picLocks noChangeAspect="1"/>
          </p:cNvPicPr>
          <p:nvPr/>
        </p:nvPicPr>
        <p:blipFill>
          <a:blip r:embed="rId5"/>
          <a:stretch>
            <a:fillRect/>
          </a:stretch>
        </p:blipFill>
        <p:spPr>
          <a:xfrm>
            <a:off x="6084168" y="332656"/>
            <a:ext cx="2612304" cy="3042474"/>
          </a:xfrm>
          <a:prstGeom prst="rect">
            <a:avLst/>
          </a:prstGeom>
        </p:spPr>
      </p:pic>
      <p:sp>
        <p:nvSpPr>
          <p:cNvPr id="4" name="Taisnstūris 3"/>
          <p:cNvSpPr/>
          <p:nvPr/>
        </p:nvSpPr>
        <p:spPr>
          <a:xfrm>
            <a:off x="971600" y="2551836"/>
            <a:ext cx="5886400" cy="646331"/>
          </a:xfrm>
          <a:prstGeom prst="rect">
            <a:avLst/>
          </a:prstGeom>
        </p:spPr>
        <p:txBody>
          <a:bodyPr wrap="square">
            <a:spAutoFit/>
          </a:bodyPr>
          <a:lstStyle/>
          <a:p>
            <a:endParaRPr lang="en-GB" dirty="0"/>
          </a:p>
          <a:p>
            <a:endParaRPr lang="en-GB" dirty="0"/>
          </a:p>
        </p:txBody>
      </p:sp>
      <p:sp>
        <p:nvSpPr>
          <p:cNvPr id="5" name="Taisnstūris 4"/>
          <p:cNvSpPr/>
          <p:nvPr/>
        </p:nvSpPr>
        <p:spPr>
          <a:xfrm>
            <a:off x="0" y="3375130"/>
            <a:ext cx="4572000" cy="2308324"/>
          </a:xfrm>
          <a:prstGeom prst="rect">
            <a:avLst/>
          </a:prstGeom>
        </p:spPr>
        <p:txBody>
          <a:bodyPr>
            <a:spAutoFit/>
          </a:bodyPr>
          <a:lstStyle/>
          <a:p>
            <a:r>
              <a:rPr lang="en-GB" dirty="0"/>
              <a:t>*Da </a:t>
            </a:r>
            <a:r>
              <a:rPr lang="en-GB" dirty="0" err="1"/>
              <a:t>Vinči</a:t>
            </a:r>
            <a:r>
              <a:rPr lang="en-GB" dirty="0"/>
              <a:t> </a:t>
            </a:r>
            <a:r>
              <a:rPr lang="en-GB" dirty="0" err="1"/>
              <a:t>pagāja</a:t>
            </a:r>
            <a:r>
              <a:rPr lang="en-GB" dirty="0"/>
              <a:t> </a:t>
            </a:r>
            <a:r>
              <a:rPr lang="en-GB" dirty="0" err="1"/>
              <a:t>gandrīz</a:t>
            </a:r>
            <a:r>
              <a:rPr lang="en-GB" dirty="0"/>
              <a:t> </a:t>
            </a:r>
            <a:r>
              <a:rPr lang="en-GB" dirty="0" err="1"/>
              <a:t>četri</a:t>
            </a:r>
            <a:r>
              <a:rPr lang="en-GB" dirty="0"/>
              <a:t> </a:t>
            </a:r>
            <a:r>
              <a:rPr lang="en-GB" dirty="0" err="1"/>
              <a:t>gadi</a:t>
            </a:r>
            <a:r>
              <a:rPr lang="en-GB" dirty="0"/>
              <a:t>, </a:t>
            </a:r>
            <a:r>
              <a:rPr lang="en-GB" dirty="0" err="1"/>
              <a:t>lai</a:t>
            </a:r>
            <a:r>
              <a:rPr lang="en-GB" dirty="0"/>
              <a:t> </a:t>
            </a:r>
            <a:r>
              <a:rPr lang="en-GB" dirty="0" err="1"/>
              <a:t>gleznotu</a:t>
            </a:r>
            <a:r>
              <a:rPr lang="en-GB" dirty="0"/>
              <a:t> </a:t>
            </a:r>
            <a:r>
              <a:rPr lang="en-GB" dirty="0" err="1"/>
              <a:t>šo</a:t>
            </a:r>
            <a:r>
              <a:rPr lang="en-GB" dirty="0"/>
              <a:t> </a:t>
            </a:r>
            <a:r>
              <a:rPr lang="en-GB" dirty="0" err="1"/>
              <a:t>portretu</a:t>
            </a:r>
            <a:r>
              <a:rPr lang="en-GB" dirty="0"/>
              <a:t>.</a:t>
            </a:r>
          </a:p>
          <a:p>
            <a:r>
              <a:rPr lang="en-GB" dirty="0"/>
              <a:t>*</a:t>
            </a:r>
            <a:r>
              <a:rPr lang="lv-LV" dirty="0"/>
              <a:t>Interesants fakts, ka Mona Liza dzīvo savā istabā Parīzē Luvrā un ir aizsargāta ar ložu necaurlaidīgu stiklu un īpašu mikroklimatu, kas pasargā viņu no ārējās vides kaitīgās ietekmes. Šī istaba tika uzcelta tieši gleznai un muzejam izmaksāja vairāk nekā 7 miljonus ASV dolāru.</a:t>
            </a:r>
            <a:endParaRPr lang="en-GB"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AutoShape 2" descr="data:image/jpeg;base64,/9j/4AAQSkZJRgABAQAAAQABAAD/2wCEAAkGBxQPEBUUEBQUFBQUFRUUFhQUFBQUFxQUFBQXFxQVFBcYHCggGBwlHBUUITEhJSkrLi4uFx8zODMsNygtLisBCgoKDg0OGxAQGCwlICYyLCwsLCwsLCwsLCwvLCwsLCwsLCwsLCwsLCwsLCwsLCwsLCwsLCwsLCwsLCwsLCw3N//AABEIALsBDgMBIgACEQEDEQH/xAAbAAABBQEBAAAAAAAAAAAAAAAAAQQFBgcCA//EAEcQAAEDAQQGBQcJBgUFAAAAAAEAAhEDBBIhMQUGQVFhcSKBkaGxBxMyUnLB0SMkM0JigpKy8BQ0U3Oi4Rdjs9LxFSVDk8L/xAAbAQACAwEBAQAAAAAAAAAAAAAAAwIEBQEGB//EAC4RAAICAQIEBgECBwAAAAAAAAABAgMRBEESITEyBSJRYXGBEyORFCQzNFKx0f/aAAwDAQACEQMRAD8A3FCEIAEIQgAQhCAOXKn6rj5J/wDMd4q4OVP1T9GqN1QpM+9fYbkuGkLpdQkeIC6dIrWL6B22I8VVdHU5rNB45cirVp/92eeI8VWtGtiu372P3UmX9aIuzYmag3rxLphObQYBKaubA7FqJC2JVbKp+l8bS/g1vgVb3DEqoaXbNpefYHY3+6bBcyEugzhSWi7LfcAcvSdyGzrOHamLGYgKx6Fs91hd65w9luA7TJ607Uz4YfIuqOWPg3l+ti782VxcJ+tA4Z9pSCkzgTxMnvKyC5g9Q2NoXDm4yMHePA8Eou7GjqErvD1e5GAweJ6QwAnIg7OGCa1XbC3PfBb2/wDCehrSZEtOWOXIpa4DRjmcABjeMbAoqXCcaIqrZG/V6J2DG7Pu6kyeYMHCDlujMFPw/F1N4h0BzdpgzAneCO9NLY3EOj0hjsxbhjzBC0dNa3hPoV5xJbU6P2ynh6xn7pWmLNdTh87pn2u26VpShqu8bT2ghCFWHAhCEACEIQAqEIQAIQhAAhCEAIVUNVRhV9v3K3FVbVhnQqn/ADD3BIn3x+zm5Lhq4qr1JXm9TaOkXp1vzZ/V4qu2L6Vg5+Csmn2k2V8Z4eKq9mBNen949yTj9aJCZOVmYJs4e7BPKuQTeqzELUQobxmqlpEgV38CPyhXEjFU7SjYtFXdI8An1LzEJ9DxY07CAcBJyEkCTymepXFrA0ADICByGAVSpfr3pzTqOAhr3geq17gBwAnBd1FErGmmcrmormWUDBFxM9C3i1xcSRehpOJw9LHdKlGrMkuF4LSeVka1KF4Z/DuXFKxHbcHstx78lIgYYfBdtZ+s1E6eNGlAgLwttKRA6JJBvCJgETjuKkHCF522hLYd6pBgxLdoPcql8+eAIXzF8mrhBfh7Hog9Zkprbx0eVQt7QR7gpM1BcdA9FsxwGXgoW31rzroyFQk9h+KvaLLFTJXU8fOqf3vylaUs81TEWimPa72natDVjUvznae0EIQq40EIQgAQhCABCEIAEIQgAQhCAEKr2rseacBj03TwlWFyzqlXfTLrj3NBcSYO0YKvdPgabIt4Lo7BeV3mqjUtdU51X9q4FqqfxX9pS3qY+gcaLDp50Wd87YHXKrlkb8q07p7151Kj3YGo5zdxMpxo9vyo9ly5XYp3RaIyaZKVDh1oqjJcPzPNdvOHWtgWeFUQ88lS9Jma1Q/aI7AFcz6R5KmW70j7TvFOp7iE+hxTGSdsEJvRGSdNVtiiT0O4QRJBBvROBBww65UsxQejq7WPN7C9dhxyBEy0nZMqaa/bs7u1ZF8cTZag/Ke7V06uGiXGAFHV9KUxgDfd6rTPacgmLKr61Vl8j0hdY30WxiTxMDNLVbab2RPiSeCyWNrnm8QRuadk7XcfBeukKXQw/W0rqkf0F7vbLTy2rGtnxTyMK04jzdZ3Np+4wfFQdmaXydmXXt9ylrQCaNZrfSNZzIjGHAGeS4s1lDAGbmxhvzJW5ot2ItH+q9P5yydkx+Eq/qj6vNDbSwD7X5SrwpXvzHaliIIQhJGghCEACEIQAIQhAAhCEACEIQBy5UrRWihXNQucRD4ERkrq5V3VqpIqcHwkWJOSTObnkNWmfxKh7EO1bp+s/tCnCF5gI/FD0O8vQqmltFtoFt0uN4E4kbCPim9i+lb1qW1oHSpng5Rej6c1J3NmOaRWsahJCpdR/W9LBK4JHjEpH8FtMgeFYETHNVC3t6bh9p3irfWqtY0ueQ0RmTH/ACs90lpum17oBcbzvRwEThicCuxsjCWZPBJVTs8sFl+xJMAEL3BlVZ2s+OFI8y8DwXdPWgSJZA27YUnr6P8AIcvCtW1n8bLYxu9HmG7h2e5eGiLW21Nmk+kTtYXFjx90hS1PRVV2EtYN4DnnvgKEtdRjOStLT2weJLA0PRHDIADM7gBtU1ouxmkL7x8o4QGD6gzOO84SV66P0ZTodLFz4xqPxIHDY0ck9ognpHM48hsCz7dU9S+CPKO46qrHNnLi8AuDmiBMESIAk4zKjHa40AYHnHb4pmBvxMT1Zr00xY6tpaaTXCjTODnZveNzY9EKq6X1LfRYX03moG4uEQ4CMSMceSgtPTJ4lyHYRNHSlN9rHmnSKrMWkOaQ9kxeaRta7+lSJEEngs2oue0BzXdJpvNO5wxAV0sestnq02udWpsfHSY5wEHaFo01qtcAi6Diyf0IPnLObu9pV0VJ1dtNOrWpupva8SRLTIkNOGCuyXf3BX0BCRKkjBEqEIAEIQgAQhCABCEIAEIQgDlyrOqowq/zFZnKuasCPOe0e/FJn3x+wJh68l6OMyuDgpgQetAk0+TvcmGjxDz7A8VIayHpU+R8Qo7R3pn2QOwlVof3KFS6jtxUdpbSDLOy88mZhrGiXPccmtG0p1b7QKLHOfkO0nIAbymmjtGEuFaqJqxgDiKTTjdbx3ladk+FYQQhxMjaWhqlrcKluJDRiyzMdDWjfVcPTdwyVP8AKDSbTtQYxoa1tJkACAJJyAWrFqyHXW0ectj/ALIDezYs/Uvy8zf8Fj/McvRkAUsLoBEKketEaSDIJBGRBgjkQrDojWy10SAHmqPUqdLDgcwoBolaTqdqs1jRVrNkmCGuGJ2guGwbm9qnCt2PCM3xK+iuGLIqTfRFi0baH2mkxz2ebBxLJm9uxgdHbxUrdMYHFctxK7g4gYcc1b4eFcMTx03z5LA3/Zqv8UzwYyOyPeojT+mq1npuY9jbzgQHgmC04Ehuw45TgpWpZmZ1HE/ac8iOwgBUjWq3tcQ1lW+1l4NjEC8ReF4npZeKZVDikkzkVl4IOi6b0b5A4x/ZUbSjfN1XNE5zjudj4FXizuhjjux7iqNpd81fut8Fbu6krfQ1/wAjTGilTIzNSpe5gEYdULYFjfkXMsZ/Oqf6YWxqFm3wV47ioSISyYqEiVAAhIhACoQhAAhCEACEIQBy5VrVlxmoNkgqylUrR2kDQvw28S7fECUi2SjJN+5wtDl5uIlQ79Y3bKQ63f2TWprBUx6DRG8z2you6HqGUONZT9Hyd7lH6NIDnE4ANkk5ADNeVW3vteLReaMiBDccD0jnlslLZ9Fk/TPvD1G9Fhx+ttdyyS4Zd3GiPDxM9KdP9oeHn6JuLARF9wOD49UbN+afg70JnV0hRYYdWpA7nVGA9YJVzLfNj4rA7KxrWqlctlUbzPatX/6xZ/49D/20/isx14qsfar1JzXtLfSaQ4TO8KtqV5TX8FljUY9UyARCSUoxVI9XKSisstOoehP2msajx8nSjkX5gdmK1NQ2qejP2WysZ9Z3Tcd7nbVMtzWlXDgjg8Nq9Q77XN/XwQes2sYskU6fSrEXscRTb6zuewKiWvTForenXqO4A3W9QC50nW89XrVTMve49QcWUxyutbhxXnWZcwwy2b9vvV6qqOMsVGCayzzguJvkun1nE47MCUtZoaBAgxJGycveVzZsT3rt+JTkkugxJLoc13EUyBm4hv4sPiqprDSu2l4Gw9wMe5W53TqU2jIOvHkP+CqnrEPl+bWntSLd2U7J5swal5E29EHfWeeymAFsqxzyJH5Nv82p+VbIlz2+CMdxEISpZIRKhCAEQlQgAQhCABCEIAEIQgDkqoiwtxnHEnOIVvKrj8FKEIyeWiExjWpMY0vd0Q0SZOwKMs2jRaYqVh8mYLKOTSNjqozceGScveLRaDTzZRDXv3Go7FjTyHS6wpSP0Em1RcuGKCCPMtgcBlGAAGQjcuLyYO0pftHmaXSDWl1V+wDINadpvTjlgV5aX0sKAgGHHMkEhg3mNynGKisDcpLJIV7ZSp/Sva3YbxjPZxPDNYPo/QJtdrdZ7Ncb9K5oIJAax3DE5hbNobRVIlta+K7yZ86SHxJxuj6o4YKgeTgf94Ij/wAdq/1Ap8PQg55G/wDhTazm+zciXT+VQts0YbJUfRc5j3MdDiybt7aBOcLX9cdZqdgbdbD67h0WeqPWfuHDasdrVS9xc4y5xLnHeSZPiqmqnHtX2eg8C0kuJ3yXLovc5T3QlDzlemw/Xe1vUTj3SmQUvqkJttD+YD2AqnDuRva140837M2WIy/QCIlKUi1Dw5kVXAuH2vyuIjuS16hJduw/XepPWnRfmLY6B8nVPnGbpdi9vbPaox4gH9frYr0HmKGwfI8qWHWfBe4ggTv7gvICMNuXXOKHm7M5qeESbxzPWzMl735XKZP4pDe6VUNaWxaedOme5XWws+a1Hn65OPBuA96petrvnbh6rKY/pHxVeXa/oya5cdkn7/8ADT/Ingynxq1e5pW0LG/Is35Kgft1v/pbIlz2+B8dwQhCWTBCEIAEIQgAQhCABCEIAEIQgBCq84YndiVYHKvF2c8U2rcXPYgdVacWc1CMaz31ieDj0RyDQEz0lprzoLKJIZJDqgzdGbWcOPYmNptFRs2Vr2mjTwJaCHEHFtIunZtgLhoAEbBhHwSYVtNyZR1ms/H5IdR5oOqyjSq1nEC9ULBwFPoMaOuT1pm994kn62JleXmxMxt7J2gb8UpKbFYKep1n5IKEeg0qUH0XecsjjTeDeugwx/AhVLR2lH2O1PrU2gVCKrYcPQNYyTG2COSu95RmmdENtLfVePRcPA7wo2RbXl6lrw7XQrsSvWYlNtFodVe59Rxc9xlziZJK8wva12R9F12oIOw7HcR8F4hZEouLwz6nprqra1KppoUJzo6t5utTeTAbUYSRumPemqHZYrieHklfX+SuUPVYN6pVLzQRtErpUfUrWxjmChaHXXtENcYuvA47DwV4DpyWnGSkso8PbVKuTjJYYy03o5tqpFj+bXbWu2ELMrYHMc5rsCCWkbiMFqtWu1oJeQOZWf63PbVqedpthp6JO0nY6O5Oqnh4IKai8Mg6ZXNpfg7j+veuqwAJjLZ1hLQp+cqMZ6zx2DE+CuS6ErpKMG2TNroCnZGs4MHMkys81qPzyr938jVoumHE+abGdQk8mtWc60si2VJ23T1Fo+CVNfp/Zj6Lms+uf9ms+RgRRoe3W65nJbEsf8jLpo0ODquPW5bAk2bfBdhuCEISyYIQhAAhCEACEIQAIQhAAhCEAIVT9L2vzFCpU2taSOezvVwKzbXO1D5GgM6lS+4f5dISe111Mg+TFWvCyQ1joljBeMuPScd73Ykr1KS8uSpHmpycpNsQmFwTKUrlqDiFBQCuXFICgkcWyytrNuvAI7weCqeltCvomW9Nm/6w5jarheSloIxS7KozWGXtB4nfop8Vb5emxnLXSkJVj07oIz5ykJ2ubtdxH2s5381W72HKfesyyl1ywz6VoPFadbQ5wfPHNbogxpGpHpA82tPuT2x60WyiIp13tHJp8QoqysvOaMpMK40fJ+4gF1dokTgxxz61oKKXRHj7tTjnZL9yFfrbbXGXWh5PFtP/AGro61WpwLX1bwcIILKeI/DI6lO/4fH+O3rpn/cuXeT149Guz8Dh71JIrfxNDeWx1ZagfSvDa1vZOKhdZLS6m5opuLSMS5pukSN461NU7IbOzzJN4tI6URIdj8UU9XGWtznVC4Y4XcMBh8VYk24lq6+CrUm+RRqmkapONR5jLpn4ryNZzzLiXHeTJV8tWpVBjgL1THLEdapFqpBlR7Rk1xaOQMJTjJLLFVzjNZibf5GyPMWfg6t4uWvLHfIu8eZogbH1R4lbEizb4JQ3BCEJZMEIQgAQhCABCEIAEIQgAQhCAEKx/TtU1NJu9WlRDOtzgStgKxdj79ptL99ZzRyYSFOBU1suGp/sOHLguXJcuSpmBgUuQCuZSygEhHISFIg6egKVq8yumrpBo6c5QesejaZpVKoEOaxxMYXoG34qZcVG6w1btlrH7BHbAUJJPqWNJOddicHgymibrgdxBWzWOreptO9o8Fi0rXdBvmz0jvaFFGn4ivKn7koCgFeYK6DkGQQWnGRWa47W/lJ+KlNF07rBy8cSmOsDZdSG8x1YE9wUtZhDQmZ5F+6xyohEZ2x01Y2NHeT/AGWVaZp3LTVG57u8ytQvS9x3nwWa6zD57X9sflCZYv04l/TLh5exrHkPEU6c7atbuBHuW0rF/Ip9HR9utPPFbQkz2+B8dwQhCWTBCEIAEIQgAQhCABCEIAEIQgBFiejxAfxq1T21HLaysWszuhj6zp4G8VKBQ8Qf6aXudOKJTW0WsAwMXeqBJ7Ny8b1Q43D1kDulTyZaoeMt4H7kl5M32lzfTY7mId4LujaGv9AzvG0cxsRkHU0sjklJK5JSBBDB2UoK4BReQQwdlyh9av3OtyB/qCk7yj9YhNkrfyz3EFcY6hYsj8oykZrV9WHzY6J+z7yspC1HVY/NKQ+yoo1Nes1r5JoFdSvIFdByDKweNqpXyyfqmV3a7RcbxOAHivO1WkU8TmchtKaWam6q8vdyA3Ddz2qcE2XKa3JpvojtmA7+1ZvrMPnlb2h+ULUqlLomTiO9ZhrS2LZU5tP9AT7uxGhV3GpeQ6pLWj1atTqlkrbVh3kLEY+tWd3UgFuKrT2+B0dwQhCgSBCEIAEIQgAQhCABCEIAEIQgDkrC7XaC0ljBL3PcAPvGXHgFujlhVATXqHaMByLnE+A7FKJS1nan6HrZbMKY3k4ucc3H4L2JQ4rklTMaTcnlg6E0tFlDsRg4ZEYHtzTolcSuMZCTj0GDrS+mYeL43jBw5jIp5RtDXjokHht7EtQYJha6QAkCDvUcj1GNvRYJNISq7TttQOADjHHHxU9SdLQTmuqQmdLgdyo/WJ3zSt/LPiE+UdrH+6VvY94Q2FWONfJl4K0vVCpNjp8LzT1H+6zVTWh9KVaTS1jy1uJiBnhvCjk2NRX+SGEaReTarbsxTgnfsB96pVo0tWc6C8kQ0xDYkjdCb23Sta6IqEcoHgppLcr16NLm2XGnSJdecbzjtIyG4BPaby3JZidK1v4r/wARXl+31TnUqfjd8UxWxWxa/Eao+rhCz3W797PFjD3KKdXcc3OPMlJUcTmZ5qM7eJYwSjXwvJsPkQcIpjaKlSetuC3BYN5CXfKR/mn/AElvKhLYnHcEJEqgSBCEIAEIQgD/2Q==">
            <a:hlinkClick r:id="rId2"/>
          </p:cNvPr>
          <p:cNvSpPr>
            <a:spLocks noChangeAspect="1" noChangeArrowheads="1"/>
          </p:cNvSpPr>
          <p:nvPr/>
        </p:nvSpPr>
        <p:spPr bwMode="auto">
          <a:xfrm>
            <a:off x="57150" y="-1676400"/>
            <a:ext cx="5048250" cy="3495675"/>
          </a:xfrm>
          <a:prstGeom prst="rect">
            <a:avLst/>
          </a:prstGeom>
          <a:noFill/>
        </p:spPr>
        <p:txBody>
          <a:bodyPr vert="horz" wrap="square" lIns="91440" tIns="45720" rIns="91440" bIns="45720" numCol="1" anchor="t" anchorCtr="0" compatLnSpc="1">
            <a:prstTxWarp prst="textNoShape">
              <a:avLst/>
            </a:prstTxWarp>
          </a:bodyPr>
          <a:lstStyle/>
          <a:p>
            <a:endParaRPr lang="lv-LV"/>
          </a:p>
        </p:txBody>
      </p:sp>
      <p:sp>
        <p:nvSpPr>
          <p:cNvPr id="26628" name="AutoShape 4" descr="data:image/jpeg;base64,/9j/4AAQSkZJRgABAQAAAQABAAD/2wCEAAkGBxQPEBUUEBQUFBQUFRUUFhQUFBQUFxQUFBQXFxQVFBcYHCggGBwlHBUUITEhJSkrLi4uFx8zODMsNygtLisBCgoKDg0OGxAQGCwlICYyLCwsLCwsLCwsLCwvLCwsLCwsLCwsLCwsLCwsLCwsLCwsLCwsLCwsLCwsLCwsLCw3N//AABEIALsBDgMBIgACEQEDEQH/xAAbAAABBQEBAAAAAAAAAAAAAAAAAQQFBgcCA//EAEcQAAEDAQQGBQcJBgUFAAAAAAEAAhEDBBIhMQUGQVFhcSKBkaGxBxMyUnLB0SMkM0JigpKy8BQ0U3Oi4Rdjs9LxFSVDk8L/xAAbAQACAwEBAQAAAAAAAAAAAAAAAwIEBQEGB//EAC4RAAICAQIEBgECBwAAAAAAAAABAgMRBEESITEyBSJRYXGBEyORFCQzNFKx0f/aAAwDAQACEQMRAD8A3FCEIAEIQgAQhCAOXKn6rj5J/wDMd4q4OVP1T9GqN1QpM+9fYbkuGkLpdQkeIC6dIrWL6B22I8VVdHU5rNB45cirVp/92eeI8VWtGtiu372P3UmX9aIuzYmag3rxLphObQYBKaubA7FqJC2JVbKp+l8bS/g1vgVb3DEqoaXbNpefYHY3+6bBcyEugzhSWi7LfcAcvSdyGzrOHamLGYgKx6Fs91hd65w9luA7TJ607Uz4YfIuqOWPg3l+ti782VxcJ+tA4Z9pSCkzgTxMnvKyC5g9Q2NoXDm4yMHePA8Eou7GjqErvD1e5GAweJ6QwAnIg7OGCa1XbC3PfBb2/wDCehrSZEtOWOXIpa4DRjmcABjeMbAoqXCcaIqrZG/V6J2DG7Pu6kyeYMHCDlujMFPw/F1N4h0BzdpgzAneCO9NLY3EOj0hjsxbhjzBC0dNa3hPoV5xJbU6P2ynh6xn7pWmLNdTh87pn2u26VpShqu8bT2ghCFWHAhCEACEIQAqEIQAIQhAAhCEAIVUNVRhV9v3K3FVbVhnQqn/ADD3BIn3x+zm5Lhq4qr1JXm9TaOkXp1vzZ/V4qu2L6Vg5+Csmn2k2V8Z4eKq9mBNen949yTj9aJCZOVmYJs4e7BPKuQTeqzELUQobxmqlpEgV38CPyhXEjFU7SjYtFXdI8An1LzEJ9DxY07CAcBJyEkCTymepXFrA0ADICByGAVSpfr3pzTqOAhr3geq17gBwAnBd1FErGmmcrmormWUDBFxM9C3i1xcSRehpOJw9LHdKlGrMkuF4LSeVka1KF4Z/DuXFKxHbcHstx78lIgYYfBdtZ+s1E6eNGlAgLwttKRA6JJBvCJgETjuKkHCF522hLYd6pBgxLdoPcql8+eAIXzF8mrhBfh7Hog9Zkprbx0eVQt7QR7gpM1BcdA9FsxwGXgoW31rzroyFQk9h+KvaLLFTJXU8fOqf3vylaUs81TEWimPa72natDVjUvznae0EIQq40EIQgAQhCABCEIAEIQgAQhCAEKr2rseacBj03TwlWFyzqlXfTLrj3NBcSYO0YKvdPgabIt4Lo7BeV3mqjUtdU51X9q4FqqfxX9pS3qY+gcaLDp50Wd87YHXKrlkb8q07p7151Kj3YGo5zdxMpxo9vyo9ly5XYp3RaIyaZKVDh1oqjJcPzPNdvOHWtgWeFUQ88lS9Jma1Q/aI7AFcz6R5KmW70j7TvFOp7iE+hxTGSdsEJvRGSdNVtiiT0O4QRJBBvROBBww65UsxQejq7WPN7C9dhxyBEy0nZMqaa/bs7u1ZF8cTZag/Ke7V06uGiXGAFHV9KUxgDfd6rTPacgmLKr61Vl8j0hdY30WxiTxMDNLVbab2RPiSeCyWNrnm8QRuadk7XcfBeukKXQw/W0rqkf0F7vbLTy2rGtnxTyMK04jzdZ3Np+4wfFQdmaXydmXXt9ylrQCaNZrfSNZzIjGHAGeS4s1lDAGbmxhvzJW5ot2ItH+q9P5yydkx+Eq/qj6vNDbSwD7X5SrwpXvzHaliIIQhJGghCEACEIQAIQhAAhCEACEIQBy5UrRWihXNQucRD4ERkrq5V3VqpIqcHwkWJOSTObnkNWmfxKh7EO1bp+s/tCnCF5gI/FD0O8vQqmltFtoFt0uN4E4kbCPim9i+lb1qW1oHSpng5Rej6c1J3NmOaRWsahJCpdR/W9LBK4JHjEpH8FtMgeFYETHNVC3t6bh9p3irfWqtY0ueQ0RmTH/ACs90lpum17oBcbzvRwEThicCuxsjCWZPBJVTs8sFl+xJMAEL3BlVZ2s+OFI8y8DwXdPWgSJZA27YUnr6P8AIcvCtW1n8bLYxu9HmG7h2e5eGiLW21Nmk+kTtYXFjx90hS1PRVV2EtYN4DnnvgKEtdRjOStLT2weJLA0PRHDIADM7gBtU1ouxmkL7x8o4QGD6gzOO84SV66P0ZTodLFz4xqPxIHDY0ck9ognpHM48hsCz7dU9S+CPKO46qrHNnLi8AuDmiBMESIAk4zKjHa40AYHnHb4pmBvxMT1Zr00xY6tpaaTXCjTODnZveNzY9EKq6X1LfRYX03moG4uEQ4CMSMceSgtPTJ4lyHYRNHSlN9rHmnSKrMWkOaQ9kxeaRta7+lSJEEngs2oue0BzXdJpvNO5wxAV0sestnq02udWpsfHSY5wEHaFo01qtcAi6Diyf0IPnLObu9pV0VJ1dtNOrWpupva8SRLTIkNOGCuyXf3BX0BCRKkjBEqEIAEIQgAQhCABCEIAEIQgDlyrOqowq/zFZnKuasCPOe0e/FJn3x+wJh68l6OMyuDgpgQetAk0+TvcmGjxDz7A8VIayHpU+R8Qo7R3pn2QOwlVof3KFS6jtxUdpbSDLOy88mZhrGiXPccmtG0p1b7QKLHOfkO0nIAbymmjtGEuFaqJqxgDiKTTjdbx3ladk+FYQQhxMjaWhqlrcKluJDRiyzMdDWjfVcPTdwyVP8AKDSbTtQYxoa1tJkACAJJyAWrFqyHXW0ectj/ALIDezYs/Uvy8zf8Fj/McvRkAUsLoBEKketEaSDIJBGRBgjkQrDojWy10SAHmqPUqdLDgcwoBolaTqdqs1jRVrNkmCGuGJ2guGwbm9qnCt2PCM3xK+iuGLIqTfRFi0baH2mkxz2ebBxLJm9uxgdHbxUrdMYHFctxK7g4gYcc1b4eFcMTx03z5LA3/Zqv8UzwYyOyPeojT+mq1npuY9jbzgQHgmC04Ehuw45TgpWpZmZ1HE/ac8iOwgBUjWq3tcQ1lW+1l4NjEC8ReF4npZeKZVDikkzkVl4IOi6b0b5A4x/ZUbSjfN1XNE5zjudj4FXizuhjjux7iqNpd81fut8Fbu6krfQ1/wAjTGilTIzNSpe5gEYdULYFjfkXMsZ/Oqf6YWxqFm3wV47ioSISyYqEiVAAhIhACoQhAAhCEACEIQBy5VrVlxmoNkgqylUrR2kDQvw28S7fECUi2SjJN+5wtDl5uIlQ79Y3bKQ63f2TWprBUx6DRG8z2you6HqGUONZT9Hyd7lH6NIDnE4ANkk5ADNeVW3vteLReaMiBDccD0jnlslLZ9Fk/TPvD1G9Fhx+ttdyyS4Zd3GiPDxM9KdP9oeHn6JuLARF9wOD49UbN+afg70JnV0hRYYdWpA7nVGA9YJVzLfNj4rA7KxrWqlctlUbzPatX/6xZ/49D/20/isx14qsfar1JzXtLfSaQ4TO8KtqV5TX8FljUY9UyARCSUoxVI9XKSisstOoehP2msajx8nSjkX5gdmK1NQ2qejP2WysZ9Z3Tcd7nbVMtzWlXDgjg8Nq9Q77XN/XwQes2sYskU6fSrEXscRTb6zuewKiWvTForenXqO4A3W9QC50nW89XrVTMve49QcWUxyutbhxXnWZcwwy2b9vvV6qqOMsVGCayzzguJvkun1nE47MCUtZoaBAgxJGycveVzZsT3rt+JTkkugxJLoc13EUyBm4hv4sPiqprDSu2l4Gw9wMe5W53TqU2jIOvHkP+CqnrEPl+bWntSLd2U7J5swal5E29EHfWeeymAFsqxzyJH5Nv82p+VbIlz2+CMdxEISpZIRKhCAEQlQgAQhCABCEIAEIQgDkqoiwtxnHEnOIVvKrj8FKEIyeWiExjWpMY0vd0Q0SZOwKMs2jRaYqVh8mYLKOTSNjqozceGScveLRaDTzZRDXv3Go7FjTyHS6wpSP0Em1RcuGKCCPMtgcBlGAAGQjcuLyYO0pftHmaXSDWl1V+wDINadpvTjlgV5aX0sKAgGHHMkEhg3mNynGKisDcpLJIV7ZSp/Sva3YbxjPZxPDNYPo/QJtdrdZ7Ncb9K5oIJAax3DE5hbNobRVIlta+K7yZ86SHxJxuj6o4YKgeTgf94Ij/wAdq/1Ap8PQg55G/wDhTazm+zciXT+VQts0YbJUfRc5j3MdDiybt7aBOcLX9cdZqdgbdbD67h0WeqPWfuHDasdrVS9xc4y5xLnHeSZPiqmqnHtX2eg8C0kuJ3yXLovc5T3QlDzlemw/Xe1vUTj3SmQUvqkJttD+YD2AqnDuRva140837M2WIy/QCIlKUi1Dw5kVXAuH2vyuIjuS16hJduw/XepPWnRfmLY6B8nVPnGbpdi9vbPaox4gH9frYr0HmKGwfI8qWHWfBe4ggTv7gvICMNuXXOKHm7M5qeESbxzPWzMl735XKZP4pDe6VUNaWxaedOme5XWws+a1Hn65OPBuA96petrvnbh6rKY/pHxVeXa/oya5cdkn7/8ADT/Ingynxq1e5pW0LG/Is35Kgft1v/pbIlz2+B8dwQhCWTBCEIAEIQgAQhCABCEIAEIQgBCq84YndiVYHKvF2c8U2rcXPYgdVacWc1CMaz31ieDj0RyDQEz0lprzoLKJIZJDqgzdGbWcOPYmNptFRs2Vr2mjTwJaCHEHFtIunZtgLhoAEbBhHwSYVtNyZR1ms/H5IdR5oOqyjSq1nEC9ULBwFPoMaOuT1pm994kn62JleXmxMxt7J2gb8UpKbFYKep1n5IKEeg0qUH0XecsjjTeDeugwx/AhVLR2lH2O1PrU2gVCKrYcPQNYyTG2COSu95RmmdENtLfVePRcPA7wo2RbXl6lrw7XQrsSvWYlNtFodVe59Rxc9xlziZJK8wva12R9F12oIOw7HcR8F4hZEouLwz6nprqra1KppoUJzo6t5utTeTAbUYSRumPemqHZYrieHklfX+SuUPVYN6pVLzQRtErpUfUrWxjmChaHXXtENcYuvA47DwV4DpyWnGSkso8PbVKuTjJYYy03o5tqpFj+bXbWu2ELMrYHMc5rsCCWkbiMFqtWu1oJeQOZWf63PbVqedpthp6JO0nY6O5Oqnh4IKai8Mg6ZXNpfg7j+veuqwAJjLZ1hLQp+cqMZ6zx2DE+CuS6ErpKMG2TNroCnZGs4MHMkys81qPzyr938jVoumHE+abGdQk8mtWc60si2VJ23T1Fo+CVNfp/Zj6Lms+uf9ms+RgRRoe3W65nJbEsf8jLpo0ODquPW5bAk2bfBdhuCEISyYIQhAAhCEACEIQAIQhAAhCEAIVT9L2vzFCpU2taSOezvVwKzbXO1D5GgM6lS+4f5dISe111Mg+TFWvCyQ1joljBeMuPScd73Ykr1KS8uSpHmpycpNsQmFwTKUrlqDiFBQCuXFICgkcWyytrNuvAI7weCqeltCvomW9Nm/6w5jarheSloIxS7KozWGXtB4nfop8Vb5emxnLXSkJVj07oIz5ykJ2ubtdxH2s5381W72HKfesyyl1ywz6VoPFadbQ5wfPHNbogxpGpHpA82tPuT2x60WyiIp13tHJp8QoqysvOaMpMK40fJ+4gF1dokTgxxz61oKKXRHj7tTjnZL9yFfrbbXGXWh5PFtP/AGro61WpwLX1bwcIILKeI/DI6lO/4fH+O3rpn/cuXeT149Guz8Dh71JIrfxNDeWx1ZagfSvDa1vZOKhdZLS6m5opuLSMS5pukSN461NU7IbOzzJN4tI6URIdj8UU9XGWtznVC4Y4XcMBh8VYk24lq6+CrUm+RRqmkapONR5jLpn4ryNZzzLiXHeTJV8tWpVBjgL1THLEdapFqpBlR7Rk1xaOQMJTjJLLFVzjNZibf5GyPMWfg6t4uWvLHfIu8eZogbH1R4lbEizb4JQ3BCEJZMEIQgAQhCABCEIAEIQgAQhCAEKx/TtU1NJu9WlRDOtzgStgKxdj79ptL99ZzRyYSFOBU1suGp/sOHLguXJcuSpmBgUuQCuZSygEhHISFIg6egKVq8yumrpBo6c5QesejaZpVKoEOaxxMYXoG34qZcVG6w1btlrH7BHbAUJJPqWNJOddicHgymibrgdxBWzWOreptO9o8Fi0rXdBvmz0jvaFFGn4ivKn7koCgFeYK6DkGQQWnGRWa47W/lJ+KlNF07rBy8cSmOsDZdSG8x1YE9wUtZhDQmZ5F+6xyohEZ2x01Y2NHeT/AGWVaZp3LTVG57u8ytQvS9x3nwWa6zD57X9sflCZYv04l/TLh5exrHkPEU6c7atbuBHuW0rF/Ip9HR9utPPFbQkz2+B8dwQhCWTBCEIAEIQgAQhCABCEIAEIQgBFiejxAfxq1T21HLaysWszuhj6zp4G8VKBQ8Qf6aXudOKJTW0WsAwMXeqBJ7Ny8b1Q43D1kDulTyZaoeMt4H7kl5M32lzfTY7mId4LujaGv9AzvG0cxsRkHU0sjklJK5JSBBDB2UoK4BReQQwdlyh9av3OtyB/qCk7yj9YhNkrfyz3EFcY6hYsj8oykZrV9WHzY6J+z7yspC1HVY/NKQ+yoo1Nes1r5JoFdSvIFdByDKweNqpXyyfqmV3a7RcbxOAHivO1WkU8TmchtKaWam6q8vdyA3Ddz2qcE2XKa3JpvojtmA7+1ZvrMPnlb2h+ULUqlLomTiO9ZhrS2LZU5tP9AT7uxGhV3GpeQ6pLWj1atTqlkrbVh3kLEY+tWd3UgFuKrT2+B0dwQhCgSBCEIAEIQgAQhCABCEIAEIQgDkrC7XaC0ljBL3PcAPvGXHgFujlhVATXqHaMByLnE+A7FKJS1nan6HrZbMKY3k4ucc3H4L2JQ4rklTMaTcnlg6E0tFlDsRg4ZEYHtzTolcSuMZCTj0GDrS+mYeL43jBw5jIp5RtDXjokHht7EtQYJha6QAkCDvUcj1GNvRYJNISq7TttQOADjHHHxU9SdLQTmuqQmdLgdyo/WJ3zSt/LPiE+UdrH+6VvY94Q2FWONfJl4K0vVCpNjp8LzT1H+6zVTWh9KVaTS1jy1uJiBnhvCjk2NRX+SGEaReTarbsxTgnfsB96pVo0tWc6C8kQ0xDYkjdCb23Sta6IqEcoHgppLcr16NLm2XGnSJdecbzjtIyG4BPaby3JZidK1v4r/wARXl+31TnUqfjd8UxWxWxa/Eao+rhCz3W797PFjD3KKdXcc3OPMlJUcTmZ5qM7eJYwSjXwvJsPkQcIpjaKlSetuC3BYN5CXfKR/mn/AElvKhLYnHcEJEqgSBCEIAEIQgD/2Q==">
            <a:hlinkClick r:id="rId2"/>
          </p:cNvPr>
          <p:cNvSpPr>
            <a:spLocks noChangeAspect="1" noChangeArrowheads="1"/>
          </p:cNvSpPr>
          <p:nvPr/>
        </p:nvSpPr>
        <p:spPr bwMode="auto">
          <a:xfrm>
            <a:off x="57150" y="-1676400"/>
            <a:ext cx="5048250" cy="3495675"/>
          </a:xfrm>
          <a:prstGeom prst="rect">
            <a:avLst/>
          </a:prstGeom>
          <a:noFill/>
        </p:spPr>
        <p:txBody>
          <a:bodyPr vert="horz" wrap="square" lIns="91440" tIns="45720" rIns="91440" bIns="45720" numCol="1" anchor="t" anchorCtr="0" compatLnSpc="1">
            <a:prstTxWarp prst="textNoShape">
              <a:avLst/>
            </a:prstTxWarp>
          </a:bodyPr>
          <a:lstStyle/>
          <a:p>
            <a:endParaRPr lang="lv-LV"/>
          </a:p>
        </p:txBody>
      </p:sp>
      <p:sp>
        <p:nvSpPr>
          <p:cNvPr id="26630" name="AutoShape 6" descr="data:image/jpeg;base64,/9j/4AAQSkZJRgABAQAAAQABAAD/2wCEAAkGBxQTEhUUExQWFhUXGBwbGRgYGBsdHRsaGRgcGiAaGhodHCggGB0lIB8dJjEhJSkrLi4uGiIzODUsNygtLisBCgoKDg0OGxAQGiwkHyQsNCwsLCwsLCwsLCwvLCwsLCwsLCwsLCwsLCwsLCwsLCwsLCwsLCwsLCwsLCwsLCwsLP/AABEIAQwAvAMBIgACEQEDEQH/xAAcAAABBQEBAQAAAAAAAAAAAAAEAgMFBgcBAAj/xABDEAABAgQDBQYEBAQFAwQDAAABAhEAAyExBBJBBVFhcYEGEyKRofAyscHRB0JS8SNicuEUM4KSohUkQyWDssIWNHP/xAAYAQADAQEAAAAAAAAAAAAAAAABAgMABP/EACMRAAICAgICAgMBAAAAAAAAAAABAhEDIRIxQVETIgRCYTL/2gAMAwEAAhEDEQA/AJF2Da/envlCReganqeEelJc20/b5tDeJmBJbfxG6/P+0TAN4uaAwNPdgBfmIEStRJypb+ZX2v78z1yQSVNfT30hC0Py1P2jUYCKS7ByW4cjyq3sQHiQ1AfLTWu7+wib7gAVYe9fbQFignc7fPl70gNGshMpHut/ru4whSmL/Lju1h6cnhqPKpald3ruozkfr1476f2hKCJFwXau6nT2LHdDc2c92A18n5/aC8Xgy4rRr+QNH3fLjEeEpS+o0a39x/aGRmRu2cUtAGQjKbqY04OXA+fJoH2Vg5cx1rVmVXMkmrPqdQ+g67okcbM8Umw8Y36NQkfO1OMC4zZGY55PgWK7h0b4edoNgJEsmgA3Bg2jUAtTRrw1NCSGOU+TMRu1H3gPDbU8WTEDIsUzM3noLhiKMBoINURo1TQvQvqC9QYwpDYvZYvLLHdUjzuP3gaVOIJStlEcRd9+tOsP4zHKmnu5Idrrt5GjA7zUw9L2WJaQR4iQ+b0IAPE11hgihMYsNeIpfT1Z49Myka9SG5R2ZILl2pxHAef7w5KQANHuD8h6esKAH7vlucENUEW03Q4mUCpzTd4WG6nVubgQ4mQAKAkch5tvh1rgBNQ1qkNevAHyPBlth0cCU2HmaCnDmX4XpCVywHKC1rsLFtWfnz0MPokU+El6FtdP3/eHRhqFxYNw9/N4xmRpmO7lPFmNyd1rW+kcWog2bz9W1h4MVeE+R9H3041J3R6atjQJrWtfdGggNGm4opIAqTUncPuT0Z4DXOOYHXi9nck8OH7jv6lL6v1pzMMzF5lZhZ2+jt5mCOHzJ/hG8getfO1ecITOIHEVb9/ZhnvMx0qH5BtPdvVmbmbQjn71+0GzD2OxpTLWtIzFKScocEsOp8t2kV1Ha+QQM7pLVuQDuta9fStJMTmOqSPSIPbmwsxM6QAJg8RQwZVLgGgN3Fjmg0AkU7VkrpLmIU9W5bx9ePKFpm63PXjp5xX8GuRPOWdJSiZSwyP5MX4ewXM2VlYy8QQ35VtMApZ/iHrpChJKep71P7eZ96wMBV924+/TeIjF46YkAKyKbVC2oNWXU6Ujs3arBXhUFaOAXJ3kGmtxu0rBRhc4Z54TfIHJsXdvMml/ync8SSlsN3v1iJwWGWkEpACl1Ki71dhxGprcnc8Ff4T9alE13JBJApd2FXc6aRqB2NbRXJWMqh8Id9Us5cMzW1AHhrUkxCYjHnuihLsr4SXdg4NSKvq+4s0E7RmBShJR4Q/jLFg3qWr1aPKkoAAU5egYUAZgX9X1ckboHQSPwW1VITkCEkcqlhrvgqXt4PVB6H109iBJmBZ1BWUhzqCBvLW3c4k9n7UCSE4iWK2WpNCN7Ef8h1aphtMVil7ZkqNcwrYj7E+Uem4yWXaYG45h5EpF23tQWiUxGzpSg6EpY1Zmby+lxXjAP/TZJPws5GtPSrUv04wrNZyWUn4ZiDyUHq+4++EdD2BBFLG3rwtwhk7LlPR62Yn68fnCP+jo/UT5HnXLGATWGxC0inun7F6acIGmTczULcHar8PbNxAH/S0gPnPpcDodfd4bOHUkVmsOLv01MCkYIRMuTXcza1s/C/yhnEAKNVabn+QhjDSyolsxGpJDajV3ubfsR3oTTKDxJbh9IwWXHaKiop8XhD0BHxcd4pDxYJAF9PoPp7MeVLOc5sru3hYsPrQHTWHVGrijG+o4/Wu6MMDHOlJFCo1ew4Wpz4Q5KL0J6/L5Q1Nmh2PV68HO/wBdb0geYP5hfeTS/vjGCEYwp0OmgFK2o/vdDKJzN5wOa2r0p0JO7lCpcwC4d+HR+HX0jJgYHtfZCZrrR4JmhYVO6lR+/WJwuJGfJPT4xQu1Q2mh38eEWVKmLCvn5e9xgHa+zBiAGITMTYtcXyq15HnvhuwWNYnESpSXZybAPrvtSjeWkCYaSVKExYD1ypagGnDX99RZWKVLUJc5NUGh3CoF6KGjv1pEuiaFD2xbj5O++AazpU1+G/yG/SANpY1Sf4aP81RZqulvNjuGgqYXtHGiWwSCparAbuH3pam+I/IEZiSO8W5UXDBy+VJrStSb/MmSHZEvuklGZ8zk5dSBQcUj66PCZaStYTLSpcwmgSA7tZq1Lb7a0g7YOwp+Lfu2QgHxTVCgAOhu4AoBU6sIvX/R5eBw05eGHeYjJ4SpnagLJ0GVy1TYeJmM3JIoovsT2W7GCUBMxBEydfLTKg+udTauw0GsSXaHYUrEoyTU5gLKFCgt+U6cqg7ozLD9qdoHNkqQSSQgVNXcEgHqCYk9n7S2zMUkpTnqKKEsA3oSVJIo4uDxhHCXbYylGqojtpbPn7OW3+ZIJopraMf0nhY6EF2Lwk+XOAMtQfUEAEcxv4esX6YUTE5VoHiSMyT4kuRVILeJL66s7CKBt3souQoz8EqgclGoH8v6038JqOOjwyXpk54/Q1NlkUah03aX9K7vNyaCpOap0fnegPAexDWzduy5oaaMimLm44nl684jZmImYhRTJBQixPPeRQP+kVPGHaJ7CMXtJKSyAFKe1VDd4iCFE8AdNNRkYVUxWab/ALRYPagDJDiw9YLw+zggM2Yn817vQdYfSw5VAbzbeTcO2g5EdI1npcr9LUa3p/8AbzBo0NKSnWh3ZX+RpDwTuZwDR3q1L0v8+hTLIq7gv7u3lCGZdUYcn79OcNFNONel6+sH4pWUZUmnpqOPswAo+/fLnFByLxAIobv6gs9L724NybSijn6/P06xKqSkHM1QKH7D3aIzFkOwIrQAG329fuKCIArSpNK6Pu97t7whXzq/PdS7F/Po4oX3Djvr9PURwIru49Pn754DOJIbi++FFRFzfj9rwlLAj3pCi2pZtTfrpTjvgGoa2jgEzkMUuasRd91d9t3oRXJeJXKBQ4UoUSN1gSQRZh8JtqwvKTsauZ/Dk2disuLuA1+gqS50rDR2UCRh8OkzZ9e+U1E6BBIcJZq8dSxZ262BJ9IixMCAT8S1UKnoH0D1+9NItXZbsUueBNxRKZZqEChUDqaUB9jdObB7DolqEyeyltRAqEsHqd/N/UtdJUtg3uzf26RCWT0dMMXshcTOTKAlS0BKUiiU0AHDyNecQO0MUBLUuacssXJ1O4NUk7tS1ri64nBpX8Yce3YuPZjGtv4TEzZkybO8MiXNyBX5EsspBAHiNjVn3tCwSYMloEViJ2OnplSkM9EJYUSNVEDwgM5I9Ymeze15ktZkTgoFJy1rlILFJL23HjygbFrOHCZKAtCiDnVTMrQDN+nUEUrwEN7TMtOGlzV5u9mFRDKyshKsjl7l7GlmsHNG09IlsvyqJUpPEne5/v8AWK7jdrd2klZqLfMfRuj8ZraEhUjCpVVeWW6yC7sHapelBm4PR2irbD2IrGLM2dSUmpFfFplBu2/X0ESVdsZpt0gLAbGmYnPPKQlF7GoetXtepck14xY9nygJKEgJDAOBbMEh+tL33mLHg8QlYWhCQJYSoJYEOAMr259B5QUkEAuGqSeu7+8UxzblsXLFJKiNxSU1f+4fTzPpEdMlXIrSlf5kkCopasTC5GfM73HoadPL6RGoSxLvpvFDQaw7IIYWsEFrFRAtqKltQT5P5JztZ6saWsKipZzVuMOTAQBVqg3etTq7ltw0HGGpksXVdt7WpZi1rQN0N30Xglzv9+/SElD++cETJYy0YeWkcYBI96f3HkYqojDmGwaVqSnKCHq+4AmIbtXgxKxctYBEualmFEpUkAMwolwUsN7xYtin+IeA+oh7tBs7vsLMRR8uZJOi0DexvVO8BUJldNFMceUWUScopcnpz56RwqsK+Xz1e3rfRalgpC6E6/1D6PXqOUBY7asuSKAKmnR6A71VpWrCpo9nGSsQLWRLTnWQkbzv4C77h+8Q8+YZwJUe6khTZj+Y/pAqVK4AUhWxMDPx00kJztTMs5ZaHrVqnSia7yxL2PY22cFhjn7ubiJqSyZpShCAGqJCStpY4AZtXrAbS6GjG+xzYHZOdNAKgcNIYf8A95gbn/ACqb1HUmkXnZmzZOHl93IlploGiRfiVFyo8TFGxP4ph/DhqaZprV6IqOR0gvC9t8XMR3iNnZ0VDhS9P/bqPsYjJTl2dMHjj0XVKffvlDj6e/f3iu9m+1AxRVLXKVJmJc5VPUBrZgC45AcIsTxNqiqaatDU2aAHPD/kWA8zFUMzDbQlDwnKtOY1IKVEmoYsWU5AsWhX4m7QMrBFKLzFhL7gllE//HziD/DSY8pdLqbiwTQcgTfhDpa5EMkvtxI/YWMThpxwWPQhaUkhCykEpowyls2RaS4rSgDaSXZLBpnz1Yju0iWjN3YYMkuyUgBnypLnetajeLFtHYUjEMqah1DMEqBYgPTmzOHcOS4ILQZsvAplS0S0uQmjlnNaqLCpNyYzkKovyN7fk5sNNFjl8nLdf7RWNg47/s5wQPHKHiAq6c+bOBwSFUb8vGLbtSXmkLA1lK4WD36XEZv2b2iZGKCz/lrZMw8VAHOeRDnhzgVaByqRatloMuVOVMzAUQHoSFuC1Ncw33iK2YtS0zFqDBanS7VTWtKAaf6dbxN9ocd36u5lmhAzqGWiR83+EXDqL2BgecAAwoAGG4AWA4D6CLYY/sSytL6kZiFslXPRvr1iIxOIJNAXA+huNKkv9Ymp7ev7xC4ksogCjXtxGvEh+EUZFDeIUwcgNVhyBbzceR6iKm7263g2caFrsL61oGHCteO8QwkJADywTX5mlw8TkMnZfyfL5+90eHKFmEqMdSMFbL+M8oR2nxikIkhJIClKzDggJNdCHvyL0hezT4un15QTtHZJxHdsvKUrHMpUztWhezgiIZdMrjtrRm3ahE6TRDhK0hRIFQSK+I2NCC36NLwrs32DmT8q55MqVcD/AMigdwPwD+Y1N2sYsuG2qheOQtiZcsGTJ/MAFJCc9P1ECv6VgRccQjMlgWO/fRq+cRlka0ikIJ7E7MwkuSgSpaQlCBQbhvLnWrk1MMY1eFkgzJvdJCiS6kg5lPcAglRfUC8U7tPicXhwogEIU2aYklQ8FrlkalmHF6Zaxs+QqfefnmG/eFSlM9iFHxMxYubkOGaFWO1bZR5a1RYtvfiCtZ7rCIIDsF5XURZ0IPw9XPKF9ju05WtUjEKOcnwKVvoDLIYNvSOJH6Yp+JmqklSEkhixBYKehBaoU/pSwufsrZyZmGnLmFmWBKWQxoDmBJqpBJAD6gtV3rxjRLm27NewrtckcflDz8YpHYLbM6aMi0qISGEy4ow7tZ1ULi/hZ3vFwlr8XX2fnEGqZ0xkmtGdfirtB58jDJtlzK3vMUKf7UJPJXGHPw2SR3iS3xCnB1B/SIyRNRjNrLmuFSkqBF6oQEIG74gkcn5PLdhEDvJrb/ktTc7iLSjxxo5LuZdUGg5epH3eEk0cFjpDoHDyp71hIBb3uB/vESooAFJoC4bobxk+xMH3s2ajUyUK8QYZnQHoHB8TilCBGuyroH9PrGY9nQE7QWm38OanymAs1nAHoIpjq6J5CwS5IRmIDZi51ZnAGlgfMnQQPiJrOCfb7n9tBWLUa6D6398jEROB9+p+cdNcVSOVuxa1gg+mvzpwiJxM4EkEDcGblXzduVoKJYGtuO6BcUmr0OtW3O+703cIRsKA8ScocA1PBnqLtY18oIllSRRJL1oVUfSgMIWCN99KVIap1o9DSsEJmhIHgJcO4ANbHTeH6wjfsNF08qfOOKhakH38+Q+sIXHUEI2f8QA1/eH+1OKMrCrALKm/wga0BDrOjeFwDoVJgBBasQ/bicVJkkl1ZikA9FOOL5fYieSN7KRlRBTMUJXdqYUUmo/KpOVSNagEA0L+FrExp2FxYmIQtNlB+O4g6UNIybak0KWsUpUdXUBfcQOkWfsPtPwiUS4NE0/OH8syR/uS2ojmnHVlccqdF6ABq1dT94rG3uwUie6pTSZl/CPATvKBbmneaGLJhFv74w+Uml6bqRNNp2izSa2Y1tzCYyQEy8SjvJYIyLIzW0Su5caKewpHhMViUy8PISUDMEolk6lyVG2YXJJralI1jauMlJlq7yqSwKSAX1ZSTpQ6RAbBwGGVNVipIZ0tl0BP5hV0kpalgCWvFVPW0RcN0mT2yMCiRKRKQGSgNzOqjxJ+g0EexuJEqVNmU8CCQ+8AsPNoWqY7aeyBFe7dYgJwKg5HeKCA2tyz9BE0rZSTpaKp2KlkS5sw/FQAtqATTePhpwiX7AD+LiGsAAP9KinTik+cN9k8O2GDBs6iocico+UPfh6kmZiGqSbWbxmjaXMdOdVFHJjf2LsDQECjxxVun2Ft8GysMBx5w3icLqK1dg1z7Ecp10xAPnpzvGeFkbVUK/GtI3MsZh5Bh7ppQk5XjPNuSCnaqCH8WVTt+pJHnmhovZPKvqG4i/35t75QFMQS70eD8ap7aj7fZoGmqqMvC/X0+4jrOMAVhxVwTufnuAr6iBJyTmcijFg9NK0Hi93pB2Jmtf0r7fhuMDkhYZLggVDNRiH+XlCNGQCuUAKihD2F3DabtelHgXFLBId7Bqfbz6weAPCC40sdSxbjbdbfDE2YKMpuBHE72f8AeJyHRoC00b3R/t6w0uXWnusFKS482bkW5Qgjyr6GO2jDAQ3vrFe7ULzTpMvQB9bklWnBB00PGLQlAb3yik7WnA42Yo1yJBA/pZPIuVEc4TJpBRBTl+NatMymeo8CVZb8mbfTkjYe0TLmpCvCDrRw1Qq7eEsa2A4Q/NmEIYVOXQVdmDHQuvrTdSPmYbOSBfKCK0JyEkcKBTA/ciL62N0zVMZt6TKlpXOVkKnGQVOYO4A0AIoSwoIiJ/4gFTolSylgXUrKVWplAcAcWP1iqoCcQJcyYl1S2TMY+JaQPCulSRZt7DWklhVpTmlEgy6r7wocqYKbLmAZJIqd+tC0+KSK8m+hO3Fz05RMLKUHCSvMoJJoC7tm3OeMW7sxsMSEBSqzVVU5JYl+gLUNHcHhFf7KYHvsQJ6gcklgHLgzAkME8EAg1r4k76X1J9++XrCyfgaCvbPKFT18h78gIof4k4p+4lDRJX1NAK6+H/lF7mGnvy974znboTO2oEEOlBlgitkoBPIFrjeIOJbBleiw7Pkd3JSgVypZ+Q99OcM/h4MuJxVDlckchMIIGlKDnBsw+EuesN9ipH/c4ncVL9VINbb46vydI58H+g4/iFgwSCpbi7gCoFbnf8oc/wDz7BAgGYzvqktzINIr+28LJTNWF7GnKSk/5klKilQa4yAAhuO/nERM2lstBaZgZ0tVBlWlr6sZo4xy8Ezp5yRp+F2lLnpKpanFPWoqKEEWYxTu3KgnE4dQFWNf6VJYPu8QiwdnVyTLSrDgiUoeEMoCpH5Va0vwiufiKRnw+8KUOT5WLaihtq0Ils2R/UTj5fjYUFfJiPQljyhlUs/ETc2HU0HA7mqp60h/FTXY6EZjXRQDM2rE14mPYgMFX+LS72a79d48upHIRePZw5+IOa8SOm8W1hgLKfEEsd/m7+/lBGPGZbu5D7mDHNyDsbH5wPPBASyqNq12NK9DuaFYKFKTemhoHuTW2ocekDmU+o4+JqvVg9BHlKslwa+YN9KaXvXQQ8lBNW37xrwSX5vCBovYuT7Pto8ND7tHRv4/3hJt9PfM8ukdyYThWyXNh9B+8ZviSrJOW1VFjUUYgv6LtuIi/bXm5JEwi+Vg2hLB+j+kUTFkJlsB4XfSnEk1JOY186O0MvdDRBMGE5C+iQCWuCUkbiCCAGNetIRhEDOku9rhgwzC2rU/cB/Sn7twKsmg18TdAXbe6+TqkoIRKH5spNLDMpFdCn47mlDSsTYfIXtLDnCTUTUDNLVRYFiTRSTwUASOPKCBJUvJJSoFOYsogfAtPxWoAEORfMG1idTh0zZORYdK0seuo3EGo5RAbBxBw84yJpFDlSr+prfyqOj66u8NkjStGg70y+YWSmWhKEvlSGG9iak7ySSeZg3Drce+o84FkpoPekOyAxjlOkeUbVZyH5O59BGcbBedjZ04jVSuqiw9Af7UEXXb+OEqUpZ0Cm55CB84qvYjDBMlSquohI5JFxzJPlakdP462QzvRYZqTlpWKxtE4uTOmzMNmTnIUSlLkuEu9zcO0WmZ78nhBlgx05I8jni+JVJfaraiSwzKfQyia0tqLH2YJT2t2uT8Ky4NpKqcn+7eUT6ZTW9IWF+3iHxIp8rKurthtIuQhdVfmkqYakANahpxI0gCfi8VipiTMQpwp3KVJyl2F/dOsXhU59aVNa8fdICxOIJbhZqNwbSEcEvBnK0MzZZSkD+QV5WcHQN8t0exCzl4ZhuOhFa2JN9eDGOGYSzAuKPVriuotHJ0okgNYacOsFMRgmYPpua3Muz6NAs5WalLgE20Naj13nzlEYKoLsRZmp6e3gLHSEpNAwpXrr8uvCMwARDl7UJYOGBerPWlesLw0oqS7b9OL7xrC5KNXFDYsNH1Hty8OSFkJG/V1BNXIoCQ4Zq/aJSGZeTHiPnHFKjqTHagkJ2umtJRLF1rHkn0uR5HpT9rqoANWvS7qqORT0Bie7VT+8npl1ZIqQzhwSdGs1CQPh0eK7tJZWSpql2G4kltN7DrHPJ3Kyi6GQP4TJexbg4rzqT6w3OUXZH6aAGtiwPMhLgks16PBM+1G8IrdtCSS1gBb+c6QIEutRLhhpWpSTobfYDkoC/S2Ye9PfsREdpdnGaAtHxJ038+YpEqoMByDwgcbfaOjuJLpj3ZHa/fS2V8aGCnuRopuYY8RxidTfy+309vFBn5sNiEz0B0qLEOzlqpqbLFf6hwroGzpyVhKkl0qAKTwO/jccwY45x4s6scuRVPxBxLS0o/WfQEH7Q/2elZMPKB1Tm6rOfXc7dIiPxDJViJcsfoS2/NMUxDakAA9W1ixBLJAFgAB0DaXjo/H0rIZtsUR8/tHAqPPfnDa4o20TWxC8SH3dbx4Lp79/KGu75R0KidsahyUrMSDcHppUcYUuUaMw9+UJWGNL8vftodShR3GCmAYGHJ19ffzhucUy6qU1yH3AOTxgsltIExeJSVAKCmTUJDl1EEBwNEh+DqB/LA6MKWQBQ14g2Nd0BKSVJJNwD6Hjqx42PKCJk/MDlE4lyXZAorRlEOBRjQ2rpAKgo5hlW2RvEpGoUHGUs9OIetLEMyBcNLcbhUk3c/dyXHPofs6YAgOrLmqA70NqkH6coakyzUhAdVKquznKwTrxvwcxzvGoRbcpqfffxiT0avBcVRzOwJNgCegDmEqmjMpP6WB5kBVehERXazHd3IygsqY6X3JHx9WYc1cI626VjJFVxWKzzJi/1qq2oNWAbgGrQtfQMKKlFi1QerirvSwbnwq6gkjeXBrvvXySOh5xzDgEKOjsN9X96aco5WVG8R4ba05OUAgh6UzDzENYVLqLliSlPCopcb2pS/mTNRmWasEgkir+JmIpoznyhnZ0slYYWI6FJGZr1ZKq8t9N4Ay6TDYjgz0NRR/f0hopq/v373Q5MNbexA6qmOjpEWdxOHTMQUKcpIYt99CDUcYZ7MbX7iZMkTlDK7hVgCz5m0SsVbRX9dPT5oSApSilAUASHJP8qRqomg/tBmyeysycpU7Eky0rFJQAzWFVGyNfDUszkERPNVbK4lJvRAbPnf4nHGeSwKnZ6nKjKkNvAynmDFomTAI7i+wEhQORUxBdwQXYh2uKs/OkV7aOydo4Rz/wDsy/1JBUQOIfOP+Q4wkMq6Q08Uu2TxmV+3vjCSX4xWcH2olqot0F2qxGn5gA2t4sGHnJUHBd+P1151h+RHiOZRf3eEk7tP7cOEPF4aUmn7QDD0v4nO89Pd48Z7G/v6QlG56wzMlkkHQe/doKMzs7GgXudN7V6D7jfCMTlT4sodx6qD+j1gcS6nMXJVRqMEuoX5afqN3MLxasxt+fzYOCwsxYdIDYGOyvESNA3r6exDRlZfFV8tno48TAO26utKwiTRS6sHAdqsAFNycnSEFKWUNCamzHKmr6EhvKDejDCVBCcg3mpa9C3L+26gSkBzmfRqtQpBH5S/OJBMkEEsL3qwZTga2sDwhxMgqqCALVf0YWibRuxUzbSpK5ilJzkqJKC4L6EFO6gZmbdpAY/aMzEzApYyJBYAWSL0tmOvPcGiV27hT8JSQtLJzA0UDQOWuzXuHuamEYgsbkmj7z9H1gqTSovSFTSw8IbQWo7sX3uL9dYXmAYBrgUu1AKWLU8qvA0ufRzvpWtm8mPsgR7vQpLflHxcXNAaPWvyekCgBneeFZ3EcQ5KgAz7015nnCuzkoGYXqECpf8ANUHW58VLa3aI2fPoACwSTRmqbkkC7Bm4N+aLVsPBFKACllKZRGtaAdBD44NugSYdf39fd49kJUmWhJUtVQkatqo2SkXJPCFy0TJqgiQDUkKnFJKENc7lkWYG9It+zdnIkoyoq9VKLFSi91HX6Bmhs2WMdR2w4cLnt9EXsXs2mUpM6aRMnh8psiWDcSkmxs6z4jwtE4DDgT1jpS3CONty2zuilFUhOTmI4EHfHDPCblvNtIbm4pIDkhhvIDeZ3wriw2kR21+zeGxP+dJSVfrT4V/7hfq8U3aPYGfJObAzypOstZAPm2RfkmLxO23JSW7xDj+YH5fP5wPO7Qyg7Kfkktpqpg16nyikOSJT+Nmdq2zPw5CcXJVLO9r8QLE8ldBEthNqImjwKCju/N1F4sh22qYGTIXMG4ozA3uAFjz1OkV7aPYxc45kYGbKJY50nIOJyqonWwG/eIqpe0cs4rwwnM/zhyWz1iLx2zsVhAlQTMny2OfMElaGOhTUhtSG46wnZu2Jc2gezsbgDUjQel6wyZNokzJBU50p1JB+0LxEj4SBv+TDrDcliAb7lCoPFxeHUTCmhqPdoKA0gHuvie7qIcXqWfdo++OIkhKAgFzQkqNb61ueFIkQsK/v76wKaOPrenKGoAFPkag8356e9BvhnEKS9SQwADNu+7wTOWTZqXs43fsw0gUrG7Qbt3GJyMXHGYZE1BSsXSU5hcD7PoaPFIxuy5qZrVASTUCimYuOjcrXEWI9oMOFqQqZkUCzkHKWd6ijOCKs7ecpg8YhYzS1pWKVQQodWt1iskpbHToyyXQFSVywHBGpY0oDWl2I41AMN943wkkuPEQAAXqyAL8yY0qf2UwsxZUUqrUpSpSQ5uWB1ffrDfY3YOFVjMTJXh0rZghK0leUocKPjcXNH6UhXHj2MnfRneFxUqWsE5puVjYMT/q06XrzsH/U8ROIEnDzO7fxD8y70KgDlBpaujiNjwPZLDpSO7lSpahYolIBo1lZSoHrB0vYMsnxAqaxV83NYKclpG4ozHCY3aNpWAlyx/MV3Aa5KRowDNrEkn/qqqKGGlaWSo+ZUql9I0eXslG4fOHUbNljQf7Q/wAon8aH5P2ZlO2Dj1eJeIIDD4FTNTu+H2Nzw7J7GLmAd5iJ6t5GZL6n83rxF6Np/dpFPRo7KkJ/S3pDKCBbM/w3YCQfiTMmEN/mTAb1/STZtdAInJPYjBhiZL81q5WBAFANPlFo7oboUlO8e/KDSBZCo7L4QWw8txZw/wAzBMnZUlFUykJO9KEg+YDxJBUcUqkGkYHEo8epgXaUtKU1Ac7w4DM5ru3amCsVOCQ5duAPz0HGInDyTPWViiAQ6t7WSngHdt990EArZeBCyVrBLUS7uKXfUt67miJ7Qfh9hMUSoy0y5hL95KASbjxEAFKzxIenxC8XLLlTQco4BxgGMV2l+H2Nw2ZUlXepFSZdFMdVSlOD0BNLiII7SmopMk56s6CRWruhT2574+h1cGiE7QbCw2IBMxLLtnTRTbjQhY4KB6XhafgFIx3C42VN/wAtdf0qDK6Amp5PBK0KF/rBvaDsShJcgrD0WhJB6oDqcVqMwrUCK+pU+QzLE2U4AE2qsp/SoFyLszFnOUUg8vYlBLkKbQgnmSwNRejX8xEXMQkFlrykUYA6U30giVtXvVMU5CkFV38JoH3OcsOCXuYtqeQOtf7vCMBX8ZKcBZDnMQH6KqxdvGBTeIkdm7PRPyrlrVKmCgdRPFkrbOivFXW0HzdlkykpcJPf90HdiJiUIBLWTmAH+oHSIXYc8S5hlrBYkJINFOogANooE62IIg9lizStr4jCEKmDvUAgsqhalROSGLblB+kTf4dTyraM8swMvM1CXdL+IU1vr5xJ4bBpnJHi8RqFEm7uK1YgsH0aorSJ2IgSNqJoAZhy+ENU5Fl2obPxPEiDfs1UzWcKWccT0oIIkgs2sN4Z29+7RzDTPD1YDqeMMYJLi1Y7mpSvKGMOhnqS5Jr8q2tCsnickgJ3GhfeNdLwTClK+37xFze0uGS/8UKYkEIBWQUli4QCzGh3V3Q12v2l/h8LNnJYlKSw/molP/Ipih9g9hLXhpUxh41KUSToXSFVvRAJ/qbQmMD+F7T2rw5TmHeqG9MlZvyTXo8dX2rw4oe+BfWRNHzS37iGJWylVeWlROrpHqN2+Ep2OX/yZfUg+6+6xqCFS+0cogH+IAQ4eUt67hlcHgWhczb8tqOTqGqKajSGpOxJY+JKAdyQBSuoqYNlbOSkhvCwplFeeYh4wCPThZuILzCUS75Rc113HnE4hISGAYAUEcyhIpQR7L1jGFvCczR5UQ23dppw8qZNWWQgF3H8r8Kc+MYw5j8SAqpSALkt8/pyiF2r2skSSylhy4ZjpyFTQ04GKZs7Fqxs1QVNVLSFfxClhMu4ylQypD7q34RfdhYDDSmEjDhBb4yApZ1JUsurqTeBfoBU8btefNKTKlLRmUGdISWIcO5GTQ3Zru0RmE7BY2d41z0ICiXC1GYonMrM9GFXDZtAdKap3QAKg3T3/ctHMSPCo38Ou9j/AG8o1X2akfPE1PdYpaSUmqwCAQDlz1CdHbrrDxAO7q299Q8I27J7vFl6ATgb5vDOSpQqQCSM78+Tx1M9QAoS9aB66ud+vWJsR9FkXL/9NXOs2IBFW+EoUSzueBGiSbGANubCz7RWlNDPSFyn+FS12QomyVrdHArB0g+TIWrZ0wEnKBOVlJoO6nF1EbyVAaM3mRtpBVhcHjUqOeUEoJoQAtNCwuUrq2/q2KhHYjaDvKmOFAv4iHzBwQqtFFlhQa6VmkSErDf+rywagJUscwhYD8AUgji8B9qcGpM2Tj5QPdz2M1KQXSqhcgalhWnjlgUzwnCbUH+Pwsw1BEtLjUTFLD9Kv0feAmazW5MAYUnvVJrofPOG/wCIPWDJSzQc6/L0gfDo/iktQg14hWvmW6xZAJCXHFi/vhHUlqwmeWS/XyrGMUP8Xp/d7PyCveTkipqWCpp9Ujzi37AwIk4eTKH/AI5SE9UpAPmYpX4xFpeDJ+H/ABIzcPAW+saDKLvzMbyZDjDUPHUoGgDcoZlT3NeT/TnD5MYx7LCcsKJhC5ggGEJSXO6jQ5CUrJ0bdWp+0JmnQXNuHGMY6ovFH/FLHdzgSkHKufMTLHBwVKrp4Rc7+Ji7BmpaMl/F/FJXiZMoqLS5ZUQNDNLPQaJT6xn0LLoq2yVKllE8gmWQxKRQBNCC3wkAKUB/IpvhjYsMxyzAXsaVFUguPK44xQex+zs8iZImANOSFA0+NK+9SaWIL+W6sTfYqeoyO5WPFKBSRR2HwkHkWbnCxCi8S5jpLV3vvIJ9iPZgUn3V4awdid59MpEcmTbjePm2sMEwz8Q5QTNQRfuJCyGo4mTEgPr4Qkf6eNI5CczkMxJI5Evu4xY/xMwpViiBX+CRrdKppSB5P1rpFQlzvCkgJU6RUgE0AF2O6JyomzX+y+FKtmtVlBTBmcrKnNq+Igf6XrSInsyROwi8MsHIcOocX7wofyIblSLD2YT/ANrJAI+GgDU8a3PEu48tTFZ7NkjETEOyTKWEgm2d28u7TGfaLIsfZMd7hEypwfIVJmBz+piQW/WCQzN4Tuig7Tw5w2LUipKVlSDv8VxRgXIcW3Xi84NQw2IIUQJcxidwKSnMebJQv/2pm+Ir8SMCQoLAqkkgtwqOrW4cIHgxpODmBRdNQQSDzKVJ9D6QVKDHn/aKR+H+3EzJKEuypYKVpJBygE5SDTwBJYFtAItiMUrvMpSPhCr11BFQxamo+IRSLsDJAKp73/vHZircS3nDaFjjc3BjsxVPUdIZAKX+MWDVO2aooD93MStW/KykE9MzngDEj2C2+nFYSXMfxgBE0aiYgB3/AKhlUP6omp6RlKSApJBBBrQhmIOlYyXaUmbsTFGdIV3mFmVXKJqlOY0UWoxfKvWoNfiD9gNdmpq6TpbQ6t73wTLmRXNi9oJWLlCZhlhafzyzRaCdCLg+YOjxM4fEBQ3j2fOCELUoaw2ma9rdRHFoBEcsKe/tAMKBrWG5syvvhDE6Ybf2pCc1YxgifMypeu4D37rGDbexAn43ETHKkhSkuz+FCSl6WS6SQePWNP7b9oU4dBAP8UhWRPEAGu4W3UBjO+z+z1f4VUwgtM+IsTmSFolZQoME0mrUQxuGAaFkKyzYMFMqUsOFJAUfUK9FEWh/D/wMeBQJmKMtRFnLlFzRlZ00eqkiE7Hw4XhU1/8AGEkHXMSGFab23P1Z2qM8uUsvmbKS35kKfMP9QK6fpgdIZl/wdE19txEMTVDwE2Cm4fmTXg49QYTsTHd5LSs0UoFxuUCQof7n5u8N4j/yDT3/AHB5Q6CzOPxDkj/GSVGtACGOpI8yUq6kdc2RijJeWpKfCSz7n0cGjuesap+KXxSF6A5yDR2UE0NqKVz8UZztjYk6ZOmKly1LSVGqSKFy4q2vo0TfbJS0bLsNbYZKagGWSVagMa/MtvMV7DS3x88pSPD3obcAVnKzM9Qnyi09nMODhkJLkd3LD6t3MvXrENslT7SxgIHwzj/t7j7esFrRYM25hyuTmSHWhlJGp0ymlQXKeRO+H9lrTjMG0xnYJVY6AoXc6V55hzfNSeDJ6KUpJ9DEP2amlGLnygfBkzNxKpZvzWojc8K65L+mZUcVg8Rg5vfSgGQFFQUby6gizKFG4uGYxd9jfiNgppT3hVh5tjmBy2oxALjmB6Q52kwyQglqlASakOlSVOHDHhyik4bZSFzFJXmUlKFMCXqkIYn/AHHyEa+LoNGtJ7RYYgNPlKo4Zaai1K34GGcT2nwqKmcLWHi+RLRm3Z/spInqmA55bKb+GQNE/qB9N8XLAfhnggcyxNmcFrpcaJA9mHUrFoH2j+IEkeGSFTFaUYc2qehA0iAOCxeIebNRNINkgFy7gBVGSigem93d40EdmcNJSBLlhAcfDS28hibRKiSmgAblzg0/JkzKcT+HU2WRP2fPVJmh/AcyQXagUHI/pUFA0ciGj2u2lgz/AN7glKZ3mISUhXFSkBcsmlwBGrZbglxxaGp88hhoX36coKM0Z9I/FyQWBRNTerIUw0rnr5feJHC/ifhCPHmHmr/6iurOYtS9h4bEJzTsPJWTfNLSX6kOYisT2E2cqpwkt20KwPIKA0jOxSLP4m4Jn/iccofSxbj9N9IXaP4rIb+Fhl5jQZ1pDl9Epcl9zjdFjHYPZ4qMMkUeil8TqqJLD9ncNJBEqShDn8oCTc6itYW2GjFtuTsXOT3+ICgCSEBgHV/IgORVncO7DdGtjBJlbM/woUnMiSlGj94SLDXxlvKKv2hlCZj8FKV/l55ZyizqmKfm4QBF7nIBTNJSlys1YP4ZiW05eUb2ZLsG2NLSmUQBYLA/0nye8RicNnC0OKLLEfzVD8CQr2YmdmyxkSP5lDSzvyOvnAezq4qajQS0N1WsNuskRkET2cWylS1anMP6ksFWpUZD0UYkQo0JY1q381G4Vymv6tbxF44ZFlaSQQlSuZSlZD8GBHJSuDH7QDKPJP8A8lD3yjLToy2Vr8RsO+GC7ZFAGj+CYQl7hgFBJ/aICSfCDmIdyWGpUTGg7VwiZiFIWHSpKgfJRfm6QecZ3gmMtBIB8OoBvXXjXrAemJJbP//Z">
            <a:hlinkClick r:id="rId3"/>
          </p:cNvPr>
          <p:cNvSpPr>
            <a:spLocks noChangeAspect="1" noChangeArrowheads="1"/>
          </p:cNvSpPr>
          <p:nvPr/>
        </p:nvSpPr>
        <p:spPr bwMode="auto">
          <a:xfrm>
            <a:off x="57150" y="-2286000"/>
            <a:ext cx="3343275" cy="4762500"/>
          </a:xfrm>
          <a:prstGeom prst="rect">
            <a:avLst/>
          </a:prstGeom>
          <a:noFill/>
        </p:spPr>
        <p:txBody>
          <a:bodyPr vert="horz" wrap="square" lIns="91440" tIns="45720" rIns="91440" bIns="45720" numCol="1" anchor="t" anchorCtr="0" compatLnSpc="1">
            <a:prstTxWarp prst="textNoShape">
              <a:avLst/>
            </a:prstTxWarp>
          </a:bodyPr>
          <a:lstStyle/>
          <a:p>
            <a:endParaRPr lang="lv-LV"/>
          </a:p>
        </p:txBody>
      </p:sp>
      <p:sp>
        <p:nvSpPr>
          <p:cNvPr id="26632" name="AutoShape 8" descr="data:image/jpeg;base64,/9j/4AAQSkZJRgABAQAAAQABAAD/2wCEAAkGBxQTEhUUExQWFhUXGBwbGRgYGBsdHRsaGRgcGiAaGhodHCggGB0lIB8dJjEhJSkrLi4uGiIzODUsNygtLisBCgoKDg0OGxAQGiwkHyQsNCwsLCwsLCwsLCwvLCwsLCwsLCwsLCwsLCwsLCwsLCwsLCwsLCwsLCwsLCwsLCwsLP/AABEIAQwAvAMBIgACEQEDEQH/xAAcAAABBQEBAQAAAAAAAAAAAAAEAgMFBgcBAAj/xABDEAABAgQDBQYEBAQFAwQDAAABAhEAAyExBBJBBVFhcYEGEyKRofAyscHRB0JS8SNicuEUM4KSohUkQyWDssIWNHP/xAAYAQADAQEAAAAAAAAAAAAAAAABAgMABP/EACMRAAICAgICAgMBAAAAAAAAAAABAhEDIRIxQVETIgRCYTL/2gAMAwEAAhEDEQA/AJF2Da/envlCReganqeEelJc20/b5tDeJmBJbfxG6/P+0TAN4uaAwNPdgBfmIEStRJypb+ZX2v78z1yQSVNfT30hC0Py1P2jUYCKS7ByW4cjyq3sQHiQ1AfLTWu7+wib7gAVYe9fbQFignc7fPl70gNGshMpHut/ru4whSmL/Lju1h6cnhqPKpald3ruozkfr1476f2hKCJFwXau6nT2LHdDc2c92A18n5/aC8Xgy4rRr+QNH3fLjEeEpS+o0a39x/aGRmRu2cUtAGQjKbqY04OXA+fJoH2Vg5cx1rVmVXMkmrPqdQ+g67okcbM8Umw8Y36NQkfO1OMC4zZGY55PgWK7h0b4edoNgJEsmgA3Bg2jUAtTRrw1NCSGOU+TMRu1H3gPDbU8WTEDIsUzM3noLhiKMBoINURo1TQvQvqC9QYwpDYvZYvLLHdUjzuP3gaVOIJStlEcRd9+tOsP4zHKmnu5Idrrt5GjA7zUw9L2WJaQR4iQ+b0IAPE11hgihMYsNeIpfT1Z49Myka9SG5R2ZILl2pxHAef7w5KQANHuD8h6esKAH7vlucENUEW03Q4mUCpzTd4WG6nVubgQ4mQAKAkch5tvh1rgBNQ1qkNevAHyPBlth0cCU2HmaCnDmX4XpCVywHKC1rsLFtWfnz0MPokU+El6FtdP3/eHRhqFxYNw9/N4xmRpmO7lPFmNyd1rW+kcWog2bz9W1h4MVeE+R9H3041J3R6atjQJrWtfdGggNGm4opIAqTUncPuT0Z4DXOOYHXi9nck8OH7jv6lL6v1pzMMzF5lZhZ2+jt5mCOHzJ/hG8getfO1ecITOIHEVb9/ZhnvMx0qH5BtPdvVmbmbQjn71+0GzD2OxpTLWtIzFKScocEsOp8t2kV1Ha+QQM7pLVuQDuta9fStJMTmOqSPSIPbmwsxM6QAJg8RQwZVLgGgN3Fjmg0AkU7VkrpLmIU9W5bx9ePKFpm63PXjp5xX8GuRPOWdJSiZSwyP5MX4ewXM2VlYy8QQ35VtMApZ/iHrpChJKep71P7eZ96wMBV924+/TeIjF46YkAKyKbVC2oNWXU6Ujs3arBXhUFaOAXJ3kGmtxu0rBRhc4Z54TfIHJsXdvMml/ync8SSlsN3v1iJwWGWkEpACl1Ki71dhxGprcnc8Ff4T9alE13JBJApd2FXc6aRqB2NbRXJWMqh8Id9Us5cMzW1AHhrUkxCYjHnuihLsr4SXdg4NSKvq+4s0E7RmBShJR4Q/jLFg3qWr1aPKkoAAU5egYUAZgX9X1ckboHQSPwW1VITkCEkcqlhrvgqXt4PVB6H109iBJmBZ1BWUhzqCBvLW3c4k9n7UCSE4iWK2WpNCN7Ef8h1aphtMVil7ZkqNcwrYj7E+Uem4yWXaYG45h5EpF23tQWiUxGzpSg6EpY1Zmby+lxXjAP/TZJPws5GtPSrUv04wrNZyWUn4ZiDyUHq+4++EdD2BBFLG3rwtwhk7LlPR62Yn68fnCP+jo/UT5HnXLGATWGxC0inun7F6acIGmTczULcHar8PbNxAH/S0gPnPpcDodfd4bOHUkVmsOLv01MCkYIRMuTXcza1s/C/yhnEAKNVabn+QhjDSyolsxGpJDajV3ubfsR3oTTKDxJbh9IwWXHaKiop8XhD0BHxcd4pDxYJAF9PoPp7MeVLOc5sru3hYsPrQHTWHVGrijG+o4/Wu6MMDHOlJFCo1ew4Wpz4Q5KL0J6/L5Q1Nmh2PV68HO/wBdb0geYP5hfeTS/vjGCEYwp0OmgFK2o/vdDKJzN5wOa2r0p0JO7lCpcwC4d+HR+HX0jJgYHtfZCZrrR4JmhYVO6lR+/WJwuJGfJPT4xQu1Q2mh38eEWVKmLCvn5e9xgHa+zBiAGITMTYtcXyq15HnvhuwWNYnESpSXZybAPrvtSjeWkCYaSVKExYD1ypagGnDX99RZWKVLUJc5NUGh3CoF6KGjv1pEuiaFD2xbj5O++AazpU1+G/yG/SANpY1Sf4aP81RZqulvNjuGgqYXtHGiWwSCparAbuH3pam+I/IEZiSO8W5UXDBy+VJrStSb/MmSHZEvuklGZ8zk5dSBQcUj66PCZaStYTLSpcwmgSA7tZq1Lb7a0g7YOwp+Lfu2QgHxTVCgAOhu4AoBU6sIvX/R5eBw05eGHeYjJ4SpnagLJ0GVy1TYeJmM3JIoovsT2W7GCUBMxBEydfLTKg+udTauw0GsSXaHYUrEoyTU5gLKFCgt+U6cqg7ozLD9qdoHNkqQSSQgVNXcEgHqCYk9n7S2zMUkpTnqKKEsA3oSVJIo4uDxhHCXbYylGqojtpbPn7OW3+ZIJopraMf0nhY6EF2Lwk+XOAMtQfUEAEcxv4esX6YUTE5VoHiSMyT4kuRVILeJL66s7CKBt3souQoz8EqgclGoH8v6038JqOOjwyXpk54/Q1NlkUah03aX9K7vNyaCpOap0fnegPAexDWzduy5oaaMimLm44nl684jZmImYhRTJBQixPPeRQP+kVPGHaJ7CMXtJKSyAFKe1VDd4iCFE8AdNNRkYVUxWab/ALRYPagDJDiw9YLw+zggM2Yn817vQdYfSw5VAbzbeTcO2g5EdI1npcr9LUa3p/8AbzBo0NKSnWh3ZX+RpDwTuZwDR3q1L0v8+hTLIq7gv7u3lCGZdUYcn79OcNFNONel6+sH4pWUZUmnpqOPswAo+/fLnFByLxAIobv6gs9L724NybSijn6/P06xKqSkHM1QKH7D3aIzFkOwIrQAG329fuKCIArSpNK6Pu97t7whXzq/PdS7F/Po4oX3Djvr9PURwIru49Pn754DOJIbi++FFRFzfj9rwlLAj3pCi2pZtTfrpTjvgGoa2jgEzkMUuasRd91d9t3oRXJeJXKBQ4UoUSN1gSQRZh8JtqwvKTsauZ/Dk2disuLuA1+gqS50rDR2UCRh8OkzZ9e+U1E6BBIcJZq8dSxZ262BJ9IixMCAT8S1UKnoH0D1+9NItXZbsUueBNxRKZZqEChUDqaUB9jdObB7DolqEyeyltRAqEsHqd/N/UtdJUtg3uzf26RCWT0dMMXshcTOTKAlS0BKUiiU0AHDyNecQO0MUBLUuacssXJ1O4NUk7tS1ri64nBpX8Yce3YuPZjGtv4TEzZkybO8MiXNyBX5EsspBAHiNjVn3tCwSYMloEViJ2OnplSkM9EJYUSNVEDwgM5I9Ymeze15ktZkTgoFJy1rlILFJL23HjygbFrOHCZKAtCiDnVTMrQDN+nUEUrwEN7TMtOGlzV5u9mFRDKyshKsjl7l7GlmsHNG09IlsvyqJUpPEne5/v8AWK7jdrd2klZqLfMfRuj8ZraEhUjCpVVeWW6yC7sHapelBm4PR2irbD2IrGLM2dSUmpFfFplBu2/X0ESVdsZpt0gLAbGmYnPPKQlF7GoetXtepck14xY9nygJKEgJDAOBbMEh+tL33mLHg8QlYWhCQJYSoJYEOAMr259B5QUkEAuGqSeu7+8UxzblsXLFJKiNxSU1f+4fTzPpEdMlXIrSlf5kkCopasTC5GfM73HoadPL6RGoSxLvpvFDQaw7IIYWsEFrFRAtqKltQT5P5JztZ6saWsKipZzVuMOTAQBVqg3etTq7ltw0HGGpksXVdt7WpZi1rQN0N30Xglzv9+/SElD++cETJYy0YeWkcYBI96f3HkYqojDmGwaVqSnKCHq+4AmIbtXgxKxctYBEualmFEpUkAMwolwUsN7xYtin+IeA+oh7tBs7vsLMRR8uZJOi0DexvVO8BUJldNFMceUWUScopcnpz56RwqsK+Xz1e3rfRalgpC6E6/1D6PXqOUBY7asuSKAKmnR6A71VpWrCpo9nGSsQLWRLTnWQkbzv4C77h+8Q8+YZwJUe6khTZj+Y/pAqVK4AUhWxMDPx00kJztTMs5ZaHrVqnSia7yxL2PY22cFhjn7ubiJqSyZpShCAGqJCStpY4AZtXrAbS6GjG+xzYHZOdNAKgcNIYf8A95gbn/ACqb1HUmkXnZmzZOHl93IlploGiRfiVFyo8TFGxP4ph/DhqaZprV6IqOR0gvC9t8XMR3iNnZ0VDhS9P/bqPsYjJTl2dMHjj0XVKffvlDj6e/f3iu9m+1AxRVLXKVJmJc5VPUBrZgC45AcIsTxNqiqaatDU2aAHPD/kWA8zFUMzDbQlDwnKtOY1IKVEmoYsWU5AsWhX4m7QMrBFKLzFhL7gllE//HziD/DSY8pdLqbiwTQcgTfhDpa5EMkvtxI/YWMThpxwWPQhaUkhCykEpowyls2RaS4rSgDaSXZLBpnz1Yju0iWjN3YYMkuyUgBnypLnetajeLFtHYUjEMqah1DMEqBYgPTmzOHcOS4ILQZsvAplS0S0uQmjlnNaqLCpNyYzkKovyN7fk5sNNFjl8nLdf7RWNg47/s5wQPHKHiAq6c+bOBwSFUb8vGLbtSXmkLA1lK4WD36XEZv2b2iZGKCz/lrZMw8VAHOeRDnhzgVaByqRatloMuVOVMzAUQHoSFuC1Ncw33iK2YtS0zFqDBanS7VTWtKAaf6dbxN9ocd36u5lmhAzqGWiR83+EXDqL2BgecAAwoAGG4AWA4D6CLYY/sSytL6kZiFslXPRvr1iIxOIJNAXA+huNKkv9Ymp7ev7xC4ksogCjXtxGvEh+EUZFDeIUwcgNVhyBbzceR6iKm7263g2caFrsL61oGHCteO8QwkJADywTX5mlw8TkMnZfyfL5+90eHKFmEqMdSMFbL+M8oR2nxikIkhJIClKzDggJNdCHvyL0hezT4un15QTtHZJxHdsvKUrHMpUztWhezgiIZdMrjtrRm3ahE6TRDhK0hRIFQSK+I2NCC36NLwrs32DmT8q55MqVcD/AMigdwPwD+Y1N2sYsuG2qheOQtiZcsGTJ/MAFJCc9P1ECv6VgRccQjMlgWO/fRq+cRlka0ikIJ7E7MwkuSgSpaQlCBQbhvLnWrk1MMY1eFkgzJvdJCiS6kg5lPcAglRfUC8U7tPicXhwogEIU2aYklQ8FrlkalmHF6Zaxs+QqfefnmG/eFSlM9iFHxMxYubkOGaFWO1bZR5a1RYtvfiCtZ7rCIIDsF5XURZ0IPw9XPKF9ju05WtUjEKOcnwKVvoDLIYNvSOJH6Yp+JmqklSEkhixBYKehBaoU/pSwufsrZyZmGnLmFmWBKWQxoDmBJqpBJAD6gtV3rxjRLm27NewrtckcflDz8YpHYLbM6aMi0qISGEy4ow7tZ1ULi/hZ3vFwlr8XX2fnEGqZ0xkmtGdfirtB58jDJtlzK3vMUKf7UJPJXGHPw2SR3iS3xCnB1B/SIyRNRjNrLmuFSkqBF6oQEIG74gkcn5PLdhEDvJrb/ktTc7iLSjxxo5LuZdUGg5epH3eEk0cFjpDoHDyp71hIBb3uB/vESooAFJoC4bobxk+xMH3s2ajUyUK8QYZnQHoHB8TilCBGuyroH9PrGY9nQE7QWm38OanymAs1nAHoIpjq6J5CwS5IRmIDZi51ZnAGlgfMnQQPiJrOCfb7n9tBWLUa6D6398jEROB9+p+cdNcVSOVuxa1gg+mvzpwiJxM4EkEDcGblXzduVoKJYGtuO6BcUmr0OtW3O+703cIRsKA8ScocA1PBnqLtY18oIllSRRJL1oVUfSgMIWCN99KVIap1o9DSsEJmhIHgJcO4ANbHTeH6wjfsNF08qfOOKhakH38+Q+sIXHUEI2f8QA1/eH+1OKMrCrALKm/wga0BDrOjeFwDoVJgBBasQ/bicVJkkl1ZikA9FOOL5fYieSN7KRlRBTMUJXdqYUUmo/KpOVSNagEA0L+FrExp2FxYmIQtNlB+O4g6UNIybak0KWsUpUdXUBfcQOkWfsPtPwiUS4NE0/OH8syR/uS2ojmnHVlccqdF6ABq1dT94rG3uwUie6pTSZl/CPATvKBbmneaGLJhFv74w+Uml6bqRNNp2izSa2Y1tzCYyQEy8SjvJYIyLIzW0Su5caKewpHhMViUy8PISUDMEolk6lyVG2YXJJralI1jauMlJlq7yqSwKSAX1ZSTpQ6RAbBwGGVNVipIZ0tl0BP5hV0kpalgCWvFVPW0RcN0mT2yMCiRKRKQGSgNzOqjxJ+g0EexuJEqVNmU8CCQ+8AsPNoWqY7aeyBFe7dYgJwKg5HeKCA2tyz9BE0rZSTpaKp2KlkS5sw/FQAtqATTePhpwiX7AD+LiGsAAP9KinTik+cN9k8O2GDBs6iocico+UPfh6kmZiGqSbWbxmjaXMdOdVFHJjf2LsDQECjxxVun2Ft8GysMBx5w3icLqK1dg1z7Ecp10xAPnpzvGeFkbVUK/GtI3MsZh5Bh7ppQk5XjPNuSCnaqCH8WVTt+pJHnmhovZPKvqG4i/35t75QFMQS70eD8ap7aj7fZoGmqqMvC/X0+4jrOMAVhxVwTufnuAr6iBJyTmcijFg9NK0Hi93pB2Jmtf0r7fhuMDkhYZLggVDNRiH+XlCNGQCuUAKihD2F3DabtelHgXFLBId7Bqfbz6weAPCC40sdSxbjbdbfDE2YKMpuBHE72f8AeJyHRoC00b3R/t6w0uXWnusFKS482bkW5Qgjyr6GO2jDAQ3vrFe7ULzTpMvQB9bklWnBB00PGLQlAb3yik7WnA42Yo1yJBA/pZPIuVEc4TJpBRBTl+NatMymeo8CVZb8mbfTkjYe0TLmpCvCDrRw1Qq7eEsa2A4Q/NmEIYVOXQVdmDHQuvrTdSPmYbOSBfKCK0JyEkcKBTA/ciL62N0zVMZt6TKlpXOVkKnGQVOYO4A0AIoSwoIiJ/4gFTolSylgXUrKVWplAcAcWP1iqoCcQJcyYl1S2TMY+JaQPCulSRZt7DWklhVpTmlEgy6r7wocqYKbLmAZJIqd+tC0+KSK8m+hO3Fz05RMLKUHCSvMoJJoC7tm3OeMW7sxsMSEBSqzVVU5JYl+gLUNHcHhFf7KYHvsQJ6gcklgHLgzAkME8EAg1r4k76X1J9++XrCyfgaCvbPKFT18h78gIof4k4p+4lDRJX1NAK6+H/lF7mGnvy974znboTO2oEEOlBlgitkoBPIFrjeIOJbBleiw7Pkd3JSgVypZ+Q99OcM/h4MuJxVDlckchMIIGlKDnBsw+EuesN9ipH/c4ncVL9VINbb46vydI58H+g4/iFgwSCpbi7gCoFbnf8oc/wDz7BAgGYzvqktzINIr+28LJTNWF7GnKSk/5klKilQa4yAAhuO/nERM2lstBaZgZ0tVBlWlr6sZo4xy8Ezp5yRp+F2lLnpKpanFPWoqKEEWYxTu3KgnE4dQFWNf6VJYPu8QiwdnVyTLSrDgiUoeEMoCpH5Va0vwiufiKRnw+8KUOT5WLaihtq0Ils2R/UTj5fjYUFfJiPQljyhlUs/ETc2HU0HA7mqp60h/FTXY6EZjXRQDM2rE14mPYgMFX+LS72a79d48upHIRePZw5+IOa8SOm8W1hgLKfEEsd/m7+/lBGPGZbu5D7mDHNyDsbH5wPPBASyqNq12NK9DuaFYKFKTemhoHuTW2ocekDmU+o4+JqvVg9BHlKslwa+YN9KaXvXQQ8lBNW37xrwSX5vCBovYuT7Pto8ND7tHRv4/3hJt9PfM8ukdyYThWyXNh9B+8ZviSrJOW1VFjUUYgv6LtuIi/bXm5JEwi+Vg2hLB+j+kUTFkJlsB4XfSnEk1JOY186O0MvdDRBMGE5C+iQCWuCUkbiCCAGNetIRhEDOku9rhgwzC2rU/cB/Sn7twKsmg18TdAXbe6+TqkoIRKH5spNLDMpFdCn47mlDSsTYfIXtLDnCTUTUDNLVRYFiTRSTwUASOPKCBJUvJJSoFOYsogfAtPxWoAEORfMG1idTh0zZORYdK0seuo3EGo5RAbBxBw84yJpFDlSr+prfyqOj66u8NkjStGg70y+YWSmWhKEvlSGG9iak7ySSeZg3Drce+o84FkpoPekOyAxjlOkeUbVZyH5O59BGcbBedjZ04jVSuqiw9Af7UEXXb+OEqUpZ0Cm55CB84qvYjDBMlSquohI5JFxzJPlakdP462QzvRYZqTlpWKxtE4uTOmzMNmTnIUSlLkuEu9zcO0WmZ78nhBlgx05I8jni+JVJfaraiSwzKfQyia0tqLH2YJT2t2uT8Ky4NpKqcn+7eUT6ZTW9IWF+3iHxIp8rKurthtIuQhdVfmkqYakANahpxI0gCfi8VipiTMQpwp3KVJyl2F/dOsXhU59aVNa8fdICxOIJbhZqNwbSEcEvBnK0MzZZSkD+QV5WcHQN8t0exCzl4ZhuOhFa2JN9eDGOGYSzAuKPVriuotHJ0okgNYacOsFMRgmYPpua3Muz6NAs5WalLgE20Naj13nzlEYKoLsRZmp6e3gLHSEpNAwpXrr8uvCMwARDl7UJYOGBerPWlesLw0oqS7b9OL7xrC5KNXFDYsNH1Hty8OSFkJG/V1BNXIoCQ4Zq/aJSGZeTHiPnHFKjqTHagkJ2umtJRLF1rHkn0uR5HpT9rqoANWvS7qqORT0Bie7VT+8npl1ZIqQzhwSdGs1CQPh0eK7tJZWSpql2G4kltN7DrHPJ3Kyi6GQP4TJexbg4rzqT6w3OUXZH6aAGtiwPMhLgks16PBM+1G8IrdtCSS1gBb+c6QIEutRLhhpWpSTobfYDkoC/S2Ye9PfsREdpdnGaAtHxJ038+YpEqoMByDwgcbfaOjuJLpj3ZHa/fS2V8aGCnuRopuYY8RxidTfy+309vFBn5sNiEz0B0qLEOzlqpqbLFf6hwroGzpyVhKkl0qAKTwO/jccwY45x4s6scuRVPxBxLS0o/WfQEH7Q/2elZMPKB1Tm6rOfXc7dIiPxDJViJcsfoS2/NMUxDakAA9W1ixBLJAFgAB0DaXjo/H0rIZtsUR8/tHAqPPfnDa4o20TWxC8SH3dbx4Lp79/KGu75R0KidsahyUrMSDcHppUcYUuUaMw9+UJWGNL8vftodShR3GCmAYGHJ19ffzhucUy6qU1yH3AOTxgsltIExeJSVAKCmTUJDl1EEBwNEh+DqB/LA6MKWQBQ14g2Nd0BKSVJJNwD6Hjqx42PKCJk/MDlE4lyXZAorRlEOBRjQ2rpAKgo5hlW2RvEpGoUHGUs9OIetLEMyBcNLcbhUk3c/dyXHPofs6YAgOrLmqA70NqkH6coakyzUhAdVKquznKwTrxvwcxzvGoRbcpqfffxiT0avBcVRzOwJNgCegDmEqmjMpP6WB5kBVehERXazHd3IygsqY6X3JHx9WYc1cI626VjJFVxWKzzJi/1qq2oNWAbgGrQtfQMKKlFi1QerirvSwbnwq6gkjeXBrvvXySOh5xzDgEKOjsN9X96aco5WVG8R4ba05OUAgh6UzDzENYVLqLliSlPCopcb2pS/mTNRmWasEgkir+JmIpoznyhnZ0slYYWI6FJGZr1ZKq8t9N4Ay6TDYjgz0NRR/f0hopq/v373Q5MNbexA6qmOjpEWdxOHTMQUKcpIYt99CDUcYZ7MbX7iZMkTlDK7hVgCz5m0SsVbRX9dPT5oSApSilAUASHJP8qRqomg/tBmyeysycpU7Eky0rFJQAzWFVGyNfDUszkERPNVbK4lJvRAbPnf4nHGeSwKnZ6nKjKkNvAynmDFomTAI7i+wEhQORUxBdwQXYh2uKs/OkV7aOydo4Rz/wDsy/1JBUQOIfOP+Q4wkMq6Q08Uu2TxmV+3vjCSX4xWcH2olqot0F2qxGn5gA2t4sGHnJUHBd+P1151h+RHiOZRf3eEk7tP7cOEPF4aUmn7QDD0v4nO89Pd48Z7G/v6QlG56wzMlkkHQe/doKMzs7GgXudN7V6D7jfCMTlT4sodx6qD+j1gcS6nMXJVRqMEuoX5afqN3MLxasxt+fzYOCwsxYdIDYGOyvESNA3r6exDRlZfFV8tno48TAO26utKwiTRS6sHAdqsAFNycnSEFKWUNCamzHKmr6EhvKDejDCVBCcg3mpa9C3L+26gSkBzmfRqtQpBH5S/OJBMkEEsL3qwZTga2sDwhxMgqqCALVf0YWibRuxUzbSpK5ilJzkqJKC4L6EFO6gZmbdpAY/aMzEzApYyJBYAWSL0tmOvPcGiV27hT8JSQtLJzA0UDQOWuzXuHuamEYgsbkmj7z9H1gqTSovSFTSw8IbQWo7sX3uL9dYXmAYBrgUu1AKWLU8qvA0ufRzvpWtm8mPsgR7vQpLflHxcXNAaPWvyekCgBneeFZ3EcQ5KgAz7015nnCuzkoGYXqECpf8ANUHW58VLa3aI2fPoACwSTRmqbkkC7Bm4N+aLVsPBFKACllKZRGtaAdBD44NugSYdf39fd49kJUmWhJUtVQkatqo2SkXJPCFy0TJqgiQDUkKnFJKENc7lkWYG9It+zdnIkoyoq9VKLFSi91HX6Bmhs2WMdR2w4cLnt9EXsXs2mUpM6aRMnh8psiWDcSkmxs6z4jwtE4DDgT1jpS3CONty2zuilFUhOTmI4EHfHDPCblvNtIbm4pIDkhhvIDeZ3wriw2kR21+zeGxP+dJSVfrT4V/7hfq8U3aPYGfJObAzypOstZAPm2RfkmLxO23JSW7xDj+YH5fP5wPO7Qyg7Kfkktpqpg16nyikOSJT+Nmdq2zPw5CcXJVLO9r8QLE8ldBEthNqImjwKCju/N1F4sh22qYGTIXMG4ozA3uAFjz1OkV7aPYxc45kYGbKJY50nIOJyqonWwG/eIqpe0cs4rwwnM/zhyWz1iLx2zsVhAlQTMny2OfMElaGOhTUhtSG46wnZu2Jc2gezsbgDUjQel6wyZNokzJBU50p1JB+0LxEj4SBv+TDrDcliAb7lCoPFxeHUTCmhqPdoKA0gHuvie7qIcXqWfdo++OIkhKAgFzQkqNb61ueFIkQsK/v76wKaOPrenKGoAFPkag8356e9BvhnEKS9SQwADNu+7wTOWTZqXs43fsw0gUrG7Qbt3GJyMXHGYZE1BSsXSU5hcD7PoaPFIxuy5qZrVASTUCimYuOjcrXEWI9oMOFqQqZkUCzkHKWd6ijOCKs7ecpg8YhYzS1pWKVQQodWt1iskpbHToyyXQFSVywHBGpY0oDWl2I41AMN943wkkuPEQAAXqyAL8yY0qf2UwsxZUUqrUpSpSQ5uWB1ffrDfY3YOFVjMTJXh0rZghK0leUocKPjcXNH6UhXHj2MnfRneFxUqWsE5puVjYMT/q06XrzsH/U8ROIEnDzO7fxD8y70KgDlBpaujiNjwPZLDpSO7lSpahYolIBo1lZSoHrB0vYMsnxAqaxV83NYKclpG4ozHCY3aNpWAlyx/MV3Aa5KRowDNrEkn/qqqKGGlaWSo+ZUql9I0eXslG4fOHUbNljQf7Q/wAon8aH5P2ZlO2Dj1eJeIIDD4FTNTu+H2Nzw7J7GLmAd5iJ6t5GZL6n83rxF6Np/dpFPRo7KkJ/S3pDKCBbM/w3YCQfiTMmEN/mTAb1/STZtdAInJPYjBhiZL81q5WBAFANPlFo7oboUlO8e/KDSBZCo7L4QWw8txZw/wAzBMnZUlFUykJO9KEg+YDxJBUcUqkGkYHEo8epgXaUtKU1Ac7w4DM5ru3amCsVOCQ5duAPz0HGInDyTPWViiAQ6t7WSngHdt990EArZeBCyVrBLUS7uKXfUt67miJ7Qfh9hMUSoy0y5hL95KASbjxEAFKzxIenxC8XLLlTQco4BxgGMV2l+H2Nw2ZUlXepFSZdFMdVSlOD0BNLiII7SmopMk56s6CRWruhT2574+h1cGiE7QbCw2IBMxLLtnTRTbjQhY4KB6XhafgFIx3C42VN/wAtdf0qDK6Amp5PBK0KF/rBvaDsShJcgrD0WhJB6oDqcVqMwrUCK+pU+QzLE2U4AE2qsp/SoFyLszFnOUUg8vYlBLkKbQgnmSwNRejX8xEXMQkFlrykUYA6U30giVtXvVMU5CkFV38JoH3OcsOCXuYtqeQOtf7vCMBX8ZKcBZDnMQH6KqxdvGBTeIkdm7PRPyrlrVKmCgdRPFkrbOivFXW0HzdlkykpcJPf90HdiJiUIBLWTmAH+oHSIXYc8S5hlrBYkJINFOogANooE62IIg9lizStr4jCEKmDvUAgsqhalROSGLblB+kTf4dTyraM8swMvM1CXdL+IU1vr5xJ4bBpnJHi8RqFEm7uK1YgsH0aorSJ2IgSNqJoAZhy+ENU5Fl2obPxPEiDfs1UzWcKWccT0oIIkgs2sN4Z29+7RzDTPD1YDqeMMYJLi1Y7mpSvKGMOhnqS5Jr8q2tCsnickgJ3GhfeNdLwTClK+37xFze0uGS/8UKYkEIBWQUli4QCzGh3V3Q12v2l/h8LNnJYlKSw/molP/Ipih9g9hLXhpUxh41KUSToXSFVvRAJ/qbQmMD+F7T2rw5TmHeqG9MlZvyTXo8dX2rw4oe+BfWRNHzS37iGJWylVeWlROrpHqN2+Ep2OX/yZfUg+6+6xqCFS+0cogH+IAQ4eUt67hlcHgWhczb8tqOTqGqKajSGpOxJY+JKAdyQBSuoqYNlbOSkhvCwplFeeYh4wCPThZuILzCUS75Rc113HnE4hISGAYAUEcyhIpQR7L1jGFvCczR5UQ23dppw8qZNWWQgF3H8r8Kc+MYw5j8SAqpSALkt8/pyiF2r2skSSylhy4ZjpyFTQ04GKZs7Fqxs1QVNVLSFfxClhMu4ylQypD7q34RfdhYDDSmEjDhBb4yApZ1JUsurqTeBfoBU8btefNKTKlLRmUGdISWIcO5GTQ3Zru0RmE7BY2d41z0ICiXC1GYonMrM9GFXDZtAdKap3QAKg3T3/ctHMSPCo38Ou9j/AG8o1X2akfPE1PdYpaSUmqwCAQDlz1CdHbrrDxAO7q299Q8I27J7vFl6ATgb5vDOSpQqQCSM78+Tx1M9QAoS9aB66ud+vWJsR9FkXL/9NXOs2IBFW+EoUSzueBGiSbGANubCz7RWlNDPSFyn+FS12QomyVrdHArB0g+TIWrZ0wEnKBOVlJoO6nF1EbyVAaM3mRtpBVhcHjUqOeUEoJoQAtNCwuUrq2/q2KhHYjaDvKmOFAv4iHzBwQqtFFlhQa6VmkSErDf+rywagJUscwhYD8AUgji8B9qcGpM2Tj5QPdz2M1KQXSqhcgalhWnjlgUzwnCbUH+Pwsw1BEtLjUTFLD9Kv0feAmazW5MAYUnvVJrofPOG/wCIPWDJSzQc6/L0gfDo/iktQg14hWvmW6xZAJCXHFi/vhHUlqwmeWS/XyrGMUP8Xp/d7PyCveTkipqWCpp9Ujzi37AwIk4eTKH/AI5SE9UpAPmYpX4xFpeDJ+H/ABIzcPAW+saDKLvzMbyZDjDUPHUoGgDcoZlT3NeT/TnD5MYx7LCcsKJhC5ggGEJSXO6jQ5CUrJ0bdWp+0JmnQXNuHGMY6ovFH/FLHdzgSkHKufMTLHBwVKrp4Rc7+Ji7BmpaMl/F/FJXiZMoqLS5ZUQNDNLPQaJT6xn0LLoq2yVKllE8gmWQxKRQBNCC3wkAKUB/IpvhjYsMxyzAXsaVFUguPK44xQex+zs8iZImANOSFA0+NK+9SaWIL+W6sTfYqeoyO5WPFKBSRR2HwkHkWbnCxCi8S5jpLV3vvIJ9iPZgUn3V4awdid59MpEcmTbjePm2sMEwz8Q5QTNQRfuJCyGo4mTEgPr4Qkf6eNI5CczkMxJI5Evu4xY/xMwpViiBX+CRrdKppSB5P1rpFQlzvCkgJU6RUgE0AF2O6JyomzX+y+FKtmtVlBTBmcrKnNq+Igf6XrSInsyROwi8MsHIcOocX7wofyIblSLD2YT/ANrJAI+GgDU8a3PEu48tTFZ7NkjETEOyTKWEgm2d28u7TGfaLIsfZMd7hEypwfIVJmBz+piQW/WCQzN4Tuig7Tw5w2LUipKVlSDv8VxRgXIcW3Xi84NQw2IIUQJcxidwKSnMebJQv/2pm+Ir8SMCQoLAqkkgtwqOrW4cIHgxpODmBRdNQQSDzKVJ9D6QVKDHn/aKR+H+3EzJKEuypYKVpJBygE5SDTwBJYFtAItiMUrvMpSPhCr11BFQxamo+IRSLsDJAKp73/vHZircS3nDaFjjc3BjsxVPUdIZAKX+MWDVO2aooD93MStW/KykE9MzngDEj2C2+nFYSXMfxgBE0aiYgB3/AKhlUP6omp6RlKSApJBBBrQhmIOlYyXaUmbsTFGdIV3mFmVXKJqlOY0UWoxfKvWoNfiD9gNdmpq6TpbQ6t73wTLmRXNi9oJWLlCZhlhafzyzRaCdCLg+YOjxM4fEBQ3j2fOCELUoaw2ma9rdRHFoBEcsKe/tAMKBrWG5syvvhDE6Ybf2pCc1YxgifMypeu4D37rGDbexAn43ETHKkhSkuz+FCSl6WS6SQePWNP7b9oU4dBAP8UhWRPEAGu4W3UBjO+z+z1f4VUwgtM+IsTmSFolZQoME0mrUQxuGAaFkKyzYMFMqUsOFJAUfUK9FEWh/D/wMeBQJmKMtRFnLlFzRlZ00eqkiE7Hw4XhU1/8AGEkHXMSGFab23P1Z2qM8uUsvmbKS35kKfMP9QK6fpgdIZl/wdE19txEMTVDwE2Cm4fmTXg49QYTsTHd5LSs0UoFxuUCQof7n5u8N4j/yDT3/AHB5Q6CzOPxDkj/GSVGtACGOpI8yUq6kdc2RijJeWpKfCSz7n0cGjuesap+KXxSF6A5yDR2UE0NqKVz8UZztjYk6ZOmKly1LSVGqSKFy4q2vo0TfbJS0bLsNbYZKagGWSVagMa/MtvMV7DS3x88pSPD3obcAVnKzM9Qnyi09nMODhkJLkd3LD6t3MvXrENslT7SxgIHwzj/t7j7esFrRYM25hyuTmSHWhlJGp0ymlQXKeRO+H9lrTjMG0xnYJVY6AoXc6V55hzfNSeDJ6KUpJ9DEP2amlGLnygfBkzNxKpZvzWojc8K65L+mZUcVg8Rg5vfSgGQFFQUby6gizKFG4uGYxd9jfiNgppT3hVh5tjmBy2oxALjmB6Q52kwyQglqlASakOlSVOHDHhyik4bZSFzFJXmUlKFMCXqkIYn/AHHyEa+LoNGtJ7RYYgNPlKo4Zaai1K34GGcT2nwqKmcLWHi+RLRm3Z/spInqmA55bKb+GQNE/qB9N8XLAfhnggcyxNmcFrpcaJA9mHUrFoH2j+IEkeGSFTFaUYc2qehA0iAOCxeIebNRNINkgFy7gBVGSigem93d40EdmcNJSBLlhAcfDS28hibRKiSmgAblzg0/JkzKcT+HU2WRP2fPVJmh/AcyQXagUHI/pUFA0ciGj2u2lgz/AN7glKZ3mISUhXFSkBcsmlwBGrZbglxxaGp88hhoX36coKM0Z9I/FyQWBRNTerIUw0rnr5feJHC/ifhCPHmHmr/6iurOYtS9h4bEJzTsPJWTfNLSX6kOYisT2E2cqpwkt20KwPIKA0jOxSLP4m4Jn/iccofSxbj9N9IXaP4rIb+Fhl5jQZ1pDl9Epcl9zjdFjHYPZ4qMMkUeil8TqqJLD9ncNJBEqShDn8oCTc6itYW2GjFtuTsXOT3+ICgCSEBgHV/IgORVncO7DdGtjBJlbM/woUnMiSlGj94SLDXxlvKKv2hlCZj8FKV/l55ZyizqmKfm4QBF7nIBTNJSlys1YP4ZiW05eUb2ZLsG2NLSmUQBYLA/0nye8RicNnC0OKLLEfzVD8CQr2YmdmyxkSP5lDSzvyOvnAezq4qajQS0N1WsNuskRkET2cWylS1anMP6ksFWpUZD0UYkQo0JY1q381G4Vymv6tbxF44ZFlaSQQlSuZSlZD8GBHJSuDH7QDKPJP8A8lD3yjLToy2Vr8RsO+GC7ZFAGj+CYQl7hgFBJ/aICSfCDmIdyWGpUTGg7VwiZiFIWHSpKgfJRfm6QecZ3gmMtBIB8OoBvXXjXrAemJJbP//Z">
            <a:hlinkClick r:id="rId3"/>
          </p:cNvPr>
          <p:cNvSpPr>
            <a:spLocks noChangeAspect="1" noChangeArrowheads="1"/>
          </p:cNvSpPr>
          <p:nvPr/>
        </p:nvSpPr>
        <p:spPr bwMode="auto">
          <a:xfrm>
            <a:off x="57150" y="-2286000"/>
            <a:ext cx="3343275" cy="4762500"/>
          </a:xfrm>
          <a:prstGeom prst="rect">
            <a:avLst/>
          </a:prstGeom>
          <a:noFill/>
        </p:spPr>
        <p:txBody>
          <a:bodyPr vert="horz" wrap="square" lIns="91440" tIns="45720" rIns="91440" bIns="45720" numCol="1" anchor="t" anchorCtr="0" compatLnSpc="1">
            <a:prstTxWarp prst="textNoShape">
              <a:avLst/>
            </a:prstTxWarp>
          </a:bodyPr>
          <a:lstStyle/>
          <a:p>
            <a:endParaRPr lang="lv-LV"/>
          </a:p>
        </p:txBody>
      </p:sp>
      <p:sp>
        <p:nvSpPr>
          <p:cNvPr id="2" name="Taisnstūris 1"/>
          <p:cNvSpPr/>
          <p:nvPr/>
        </p:nvSpPr>
        <p:spPr>
          <a:xfrm>
            <a:off x="4572000" y="836712"/>
            <a:ext cx="3528392" cy="2308324"/>
          </a:xfrm>
          <a:prstGeom prst="rect">
            <a:avLst/>
          </a:prstGeom>
        </p:spPr>
        <p:txBody>
          <a:bodyPr wrap="square">
            <a:spAutoFit/>
          </a:bodyPr>
          <a:lstStyle/>
          <a:p>
            <a:r>
              <a:rPr lang="en-GB" dirty="0"/>
              <a:t>*Marks </a:t>
            </a:r>
            <a:r>
              <a:rPr lang="en-GB" dirty="0" err="1"/>
              <a:t>Rotko</a:t>
            </a:r>
            <a:r>
              <a:rPr lang="en-GB" dirty="0"/>
              <a:t> </a:t>
            </a:r>
            <a:r>
              <a:rPr lang="en-GB" dirty="0" err="1"/>
              <a:t>bija</a:t>
            </a:r>
            <a:r>
              <a:rPr lang="en-GB" dirty="0"/>
              <a:t> </a:t>
            </a:r>
            <a:r>
              <a:rPr lang="en-GB" dirty="0" err="1"/>
              <a:t>viens</a:t>
            </a:r>
            <a:r>
              <a:rPr lang="en-GB" dirty="0"/>
              <a:t> no 20. </a:t>
            </a:r>
            <a:r>
              <a:rPr lang="en-GB" dirty="0" err="1"/>
              <a:t>gadsimta</a:t>
            </a:r>
            <a:r>
              <a:rPr lang="en-GB" dirty="0"/>
              <a:t> </a:t>
            </a:r>
            <a:r>
              <a:rPr lang="en-GB" dirty="0" err="1"/>
              <a:t>nozīmīgākajiem</a:t>
            </a:r>
            <a:r>
              <a:rPr lang="en-GB" dirty="0"/>
              <a:t>, </a:t>
            </a:r>
            <a:r>
              <a:rPr lang="en-GB" dirty="0" err="1"/>
              <a:t>pasaules</a:t>
            </a:r>
            <a:r>
              <a:rPr lang="en-GB" dirty="0"/>
              <a:t> </a:t>
            </a:r>
            <a:r>
              <a:rPr lang="en-GB" dirty="0" err="1"/>
              <a:t>slavu</a:t>
            </a:r>
            <a:r>
              <a:rPr lang="en-GB" dirty="0"/>
              <a:t> </a:t>
            </a:r>
            <a:r>
              <a:rPr lang="en-GB" dirty="0" err="1"/>
              <a:t>ieguvušiem</a:t>
            </a:r>
            <a:r>
              <a:rPr lang="en-GB" dirty="0"/>
              <a:t> </a:t>
            </a:r>
            <a:r>
              <a:rPr lang="en-GB" dirty="0" err="1"/>
              <a:t>māksliniekiem.Dzimis</a:t>
            </a:r>
            <a:r>
              <a:rPr lang="en-GB" dirty="0"/>
              <a:t> </a:t>
            </a:r>
            <a:r>
              <a:rPr lang="en-GB" dirty="0" err="1"/>
              <a:t>Daugavpilī</a:t>
            </a:r>
            <a:r>
              <a:rPr lang="en-GB" dirty="0"/>
              <a:t>.</a:t>
            </a:r>
          </a:p>
          <a:p>
            <a:r>
              <a:rPr lang="en-GB" dirty="0"/>
              <a:t>*</a:t>
            </a:r>
            <a:r>
              <a:rPr lang="lv-LV" dirty="0"/>
              <a:t>Amerikāņu gleznotāja Marka Rotko darbs "No.7" ("Nr.7")  izsolē pārdots par 82,5 miljoniem ASV dolāru (73 miljoni eiro)</a:t>
            </a:r>
            <a:endParaRPr lang="en-GB" dirty="0"/>
          </a:p>
        </p:txBody>
      </p:sp>
      <p:pic>
        <p:nvPicPr>
          <p:cNvPr id="3" name="Attēls 2"/>
          <p:cNvPicPr>
            <a:picLocks noChangeAspect="1"/>
          </p:cNvPicPr>
          <p:nvPr/>
        </p:nvPicPr>
        <p:blipFill>
          <a:blip r:embed="rId4"/>
          <a:stretch>
            <a:fillRect/>
          </a:stretch>
        </p:blipFill>
        <p:spPr>
          <a:xfrm>
            <a:off x="476625" y="1196752"/>
            <a:ext cx="3776287" cy="4176464"/>
          </a:xfrm>
          <a:prstGeom prst="rect">
            <a:avLst/>
          </a:prstGeom>
        </p:spPr>
      </p:pic>
    </p:spTree>
    <p:extLst>
      <p:ext uri="{BB962C8B-B14F-4D97-AF65-F5344CB8AC3E}">
        <p14:creationId xmlns:p14="http://schemas.microsoft.com/office/powerpoint/2010/main" val="21065919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AutoShape 2" descr="data:image/jpeg;base64,/9j/4AAQSkZJRgABAQAAAQABAAD/2wCEAAkGBxQTEhQUExIWFhUXGBwbGRgYGBocHxocHRoYGyIYHSAdHCggHhwmGxwdITEhJSkrLi4uGB8zODMsNygtLisBCgoKDg0OGxAQGzclICQvNDIyLzQsNy83LC8sNCwsLyw0NC80LDc0LywsNCwsLCw0NDQsNCwsLCwsLCwsLCwsLP/AABEIALoBDwMBIgACEQEDEQH/xAAbAAADAQEBAQEAAAAAAAAAAAADBAUCBgEAB//EAD4QAAIBAwMCBQIDBwMDAwUBAAECEQADIQQSMUFRBRMiYXEygZGhsQYUI0LB0fBS4fEVYnJTgsJDRJKi0iT/xAAZAQADAQEBAAAAAAAAAAAAAAACAwQBAAX/xAAwEQACAgEDAgUDAwQDAQAAAAABAgARAxIhMQRBEyJRYXGRofAygdFCscHhFFLxBf/aAAwDAQACEQMRAD8Ae21tVoqWpolvTntVAcCRHGTAbaIBRTZjpRLVsniPvReIOZnhG6gltD5rS2qdTST/ADisXbUf3rBlUmhObAwFwIt/FaUUddLPX8qzd05USTRDIp2gNhcbwXWt7ZwK9slRBmn7N5EyOfehfNWwEPH04YWSIumkLTtGPei29Kw6xRLniA6DNKPqSeDFApyNzGMMKcHeMXUPUzQ/3hu9ALNXqg0fhit4s5iD5Y2NTHzQtTeLdMUMA17E1wxKDc5uocirg9xPFL3bLE00FivlNNBAkxBbmK2lYCDRAtFivVtk8DFbr2mDGSaECRWAkU8mnyJaB35j7Clws4HNcHB4nFCvMXZDNeqhpq1Z3daLc0qrEsciR8UJygbQhhY7yeyGiJpTWrkCvC7L3HXM8d64sa2nKq35p4NP3r2CswBFYZmPtQxarKJG8Zag+UT035rFx8dq+20NxWaVna2g3oRouyTXty1Bggg9jW2OINGAih3bYpoJ1n7VlgIzQMY1YNNfaBjcCZjmM0+rdq5S14G7/wAkE8Gef96oeGWrltSwBZBggHggj+9cwStjHAMJanuaKgjIOawwMKSsAiQeJ9j7+1aB9ooBRgMSIbzDFei4T70JWg8VtO9bpEHWxMMt4+1fOSfihPjrPxRLWoYCOPwrgoG4mtkZtjMm2O1fET0ouYmtoOxz2otVCzA0dhAKv+RXwFUb1p0UEn0nA4zSqr7Vy5Ad5xx6TVQYtCieVPTJrfl1prrRk1mqaRAspFGXSnbMihF+9ZN4TEzWkntBVfWfGsEE0e2cxiex4rL2isGZBYxHOIP25pRzANUeMBK6veAM/J/OmdOgYCPTO7J4JHCj3oV29DEBSS0jcCBA5z/tXtu1IyCAvBjmffvS3y1GLgJFzVjZui4TEHC8g9jNBKxBPE+449+KbXZvXcsMsEwfSwgH5DZoOsT+HABgtI3EyB27UQ6iiAfzmJOAkE+kwbUn0iATgE/qabtW/MWbjP6QQp54/lFLWbd1rRAB2hvVjK4x9oP6U/bTGzeRBJHYnikdR1JXYciUYOnBFmKeG6QXILYUE7mn2wIpbVsN7CZgxzPFO62+q24QDdIluDPURSi2A0MSAIk8yxkmB2MYosWUk6mOx4i8mIAaRyOYNFkTj4695jtXhNMkC4zMi+Xj6R16H4+K91Sp6QikGIMnk8VSMl7RJTvJ8SY/2oO0k4E05fQCRK46g8/Fa01uREwBn8RGKF8wUEmauOzFhYypP0ntyPb5rWqtEuYkwYzz96LaaCVKgieeozyPmmLxA9U4OPn/AHqTJnKOO8ox4damI27HoJbkkbfzmgNb9qp2WEcTtYE/EcTSybSAdwzOOoHc0H/JNE+8cvTrqppPt+PW1/h+naF57GOBHFLeD3FtqWN1Glvp3ic/zEH296m3PDQsYWCYkgY+TFFueFKgP0k427RIbuJ6R704HGqkDg8ziWvidQ2utlfVdUQMCA0zPHxUjxrxRLLMLTm7EQ2M4E5HapdrRH/0x8GndX4T5BXzAnfaeo9wDP4VuBkU7bwMis3tNeC+MNdcrcKqScFmVQPaTE0/fuspUt5ZRjG5HB2knG4dv+4YqS9q06sWQl5wFQBQMz2gTR/CdqOsoI67jIgj2H+RVL5BzVRa4xwd5a1Hg7vtCXxbgyxicQcZqBq7erWQyOApgOFaCZ79jXS6sqiiGWWyMiDjrUS/4ldb0m5uH+mFjGYwAf8AildPnfvv8xjYMd77fEreBC61uLryBkqRn/xq35W50XhgMCcR7wOgrh7ervKAbeDngfGc/wCYpnS/vA+pmhhBZgTtGeO+P1peZHc3Y37XGKMa2Fv6TsyF2OGncOOq/wDPX3qcVAE7sd/79q5i/wCIX/L8vegHcEgx9jVrwTxTT2tPctXEdkbdyQSwYZyCI/p3pmLGcS1zE5FGQynZTcPSQR3BoDgSRvAI96geEXWtIfLuFbRYhVZd22cgTM57nEmq+r/d7Ome7bt/xYAZi2HInIMxJ7YozYc+nb/cUMfl4+f9RDxfxYWvT1I5MQJxSnhKjzQj3GtBlkEpzjET/KQTBpMW7moVnuBBZdQm0epgQ31TPpPPTM/FO+F+C3Aq3VuOywV9X1LBgAgj6YHHxT3KKhFj/cLErEjaUNDcuetmQwp4WesjkzAn9ap+F/xA3m+hpJUD6QOBn35rzUIcFdxa5BYdPTTVrVpLHb8g9+kTzXk58oYbCeimPTtAm1scAr0mehk/kYzQfEfFPKItbMn1cgSO+T2HHxTTCGCZQsBuLRHPt0obsjXAWVITEg7SfVhx2yQaFKJ8wsTW8o2jNnVC+qNCg42wCJHuemelEvX2B242ycROY70hp9U6fy+vcSAw78fMzzTFrXNeA28LuLiOD/tkZ96FwbMEVQnotvhdzbSdzAdRH5dPwo+gskkK5Ax6Z6f5P5V5p3zIJCgerEwIyTFYTax2TKMeYzgyD+VKu+ZtekTuKtokiLgWOmDn6ck9uaBe1CPclFCDGOgPU+1fa1lt6hdpF22oJKk9YgTiO5rGhO58bYZj6ZgwegqgEqLijjDRlMAPyTOB8YM/PSvNNHmTuKsJIOPqx36RWm1jMFAOxW9Uf6TPxziaS8Rd/SC/pHDGPpk9896WjNr+004xpqB8SvqgZiSzScCM+/tQ/DtRkOrYORt5UHo3uc8Vz+qJtsPV5h3wLhP8OOczmR/ma98K8TIZ32Hy3wW4QsJMkffjpXoZcbFCVP56SZdIIBnT3bJFw3F3NuHOYjr9wa0LwYsCIzkATED3pfR+IQgxKFh1xB/vQizi5MDYeP7V5jWf1D8EquthHdLdUN6mgRBGBSets+WRcK5biD070zqbcgEQScwORxzS/wC8FsEDHFBVwuYLUoGEH3/5p/wnTJcDKIAUDPWczweKk2LLXWARpJGRxEYzT+kHlqfMi2A20MpCljMQfaqkQ94LMIRf2cSW3XYBPpYmSe4yYH2pXUeFDBF0vMzGSIMZzQ2vM0DcCoYiAYK95wQftTOhHqnzPTBwBktOM9B81ozkbdoOkekV01x0lUCwcSRnOMV4dMJBAfEcwBI+1WNarhlnAYDc3I+3WalarTud03QigYJxPtNcOpxs+kEAzTjYC541kAliEBOScUJL4mFTcTnAJ/pVj9n/AA1NhZwpBP1Z3R8HgHvVVfC7buHW55Y4CiBMTz1PP5VRp380CjU5fT35ba7Lbx1ifiJrL6u35Ri273t3oL4UrjJB4/4qt+0Ph3lgeWiHMsVG0meOOc9/apa6BjPqVGB4PaJmeB2iKYq4g3PPaEFsWTAW2ugNLIm4QQFGB7Gf6Ut5bHIlhunjr8R+XFdZofBbLJbuXGyB2gEg9ZGe3vUXxfwxkDu0+W53QGgAN0AEQKcuQE0sxgAJMQCfW4GMSZOBwBTdjWgqyebwZAKNDE9oEnk8xSeiv7VPlWxHcwo/uaLaF5yeoAM7REe804oCbbiIL7UIfyLgVQCFBEmHKifcQTIxjFXNJfO+eABjaCFJAg4Jnd3xnFc7a3o7FLZ/hAFgZPOMzzNdA/jNtdjXFFu6PqURHP8AwfvUfUgkbD+Y7CRdynYtBzt2hS/83sPbpxSF4FQVKgyy7Wgzhhke1OOS3rkqo6x35ivdLfA3FVyCE3MB6geAvWJNecoMsMW1N8g5kmfkwcD/AIot22t8qVAS4gBM53ARGOn/ADQddpXbcLkKVzmQGyQNpGZ7g+1H8G0pBI8wEkbhBngYWeeOlNHlWxzFNv8AEZ1JFxlZ1+kdCRJjmaF+8lQgWzj+byzDNMczG6Y70wbe7cdpIUY6BSevxQtXYRFV1uqHkBe+49BJ5pAYnYzCAIv+8o7sE3ICIIZWEgTg4jk8HvQDYKJtBIMEBgPkSPeqFizLrtkGAdzdCJJ45GKV1+ouG4W3htuAqiMiMg/0PahFdp1wdzSqJEbrjAKZERgke889uaT0unVlubHJuK+0RkKMSP8AyBJrV1LmrvAk7Aq7jKkHcGjZ7EDr7iKoWmllAUDtAgZxOPxphykDTAAs3JtrSP60zuH0/P8ApHx/Skv3Z3Eu3cbe/sfbnHvV24ty1eYBlZQDkSTJjJ7RnHvSeqIa5u3zHWOTHH40C2DCC3IXiA8tRtgAGSGMEx/Kv/GKFoijEoBKkCEBAwTmPf5prxFrbbjcXcWIE4xE8RxPWKXt2EElBtYwd3tj0gcZq5WUpXeJIOv2jTaZVlSsT04NN3clGDQvJWPp7DP415bTeolgzCMnkyYH3rLXShUtO3kgfaG+0VM5343jKEK+rJCpCgMSd8Zx7/eltPqYuEBYIGDMzyCao77JQsWiSeffHMdaSusPoEAnIIgn4PvHSlC2ncSONW6NCH1H8R8f50q5qG81EkKCJIBJkvxk9MfPNcxqNQoa2VIO3hzgEn9QOJPaqTftB5oAAUMDMCSWPb45P2q58R07cxYcXH7MbwHOzBOMmRVA6cwA0cTumDt/046zSNl22h3U7905GIjAIrybrjcRtbqAMATGOwI/WoGU/puO95Uu+Gm7agOwI4UEHE9+BIpew24MCPUkEgx6e1eWLWo2N5J29STEmJMcYP8Ak1DtJuBYXHRjhmgySTkCD+Zpg6DFmXU2xHvO/wCQ6+UTsLF22VKOp3MkPcOA3tIzxngc0TSXtPatkGTt4GTPxGPbNRsCytsfxHXG+eY6iSTQrClIUox3n0+2R+WasWwKu4HO8u/tPbJtRbB3xMKYn2GP+a4n9ntLev3Ad7BiQQ0AwAZJM+3QVd8RuHTj+Kjy8hdh3YWWzzGM8d/c1F0viw9N5FMgqhlwGyRgLywieBVeEuBQXnv6f+xLldW5nV+Ikqx3tuAGIEQO0f1mmPBlXa7uAy8RG7PEx7zFS/FdSrPuRSpMbg3Xj3MUz4Vfm6vksNhM5jt+v+1TEeaOhLf7OIfMW6f4jsTbAY4XkCYjvPxQvBfD7ll2tm2rcE+rIH4Z/uDRtUdmpC7nYkQpJPpYzA+B29698UFzz9oMbklyCR6RIHEDv+PWifKVsE7VMCgnaTPFNIm7y7aMXa5/FZW4UkYO7BJ7TiDUu54cwDKxVIb6mj6ZiQev2rovKPp2Qqg5HtH6z1oepso8K6hgDMGvDxf/AG7yeYUp4Pf9xLG6Py7HeT9T4ttItNvuSPTcAhWbuBxAzP3qppbSbUO6GDHdBO2MgCDgfNTPD9UXcI6DbabbtKkSpBAIPB6VYsasEbAkLJg/oK9HK1ABRXvEoLN3tMX3YDZu3Lv+o5BHWTzz/Ws6C2EJ2uCSJhRx8favnt/SS8LtO5eiwR6j24ry9fABIb+IBClSPq6EmOO4FKHFCNY+kfglgQ5IaFKlsmPaYxTGs0gXaRblicHmMgg/jUu9fS2Fdrilw6rskbixEysfIPHTvijC/dLKPUSD7naDgmKxkIq4q74hfFNYEH8ZcmBifTOJPfMfnSuje2RIBLK03CpH08d+en404UdmHmFTbb/WBBwI64kRj5pJdBbtLcVJYsyr9WDkDac9Dj70J33gG7mvF719gRaSQGAIPJU47+8zQvD9eoZ7JUFxndOEPAUnoesDp+bentNbO3JJP0A/gfg0v4m4tq7tb2MSImI9yehNdjXSKAmkkxPXau4LcDYXDTuAJ/rQWuK3pCvkeoL/AKzgYPvOBRfD1VwrXTEqfoMmc80HVWUQK1u4S5Of5QvzP61XgoHSeYLcWIle0pWPMUAwYUjt3x/kUG6YIIHpP1TnOI4pG9fvMQzEtZVioKmQzRwJMnA5Haqmk1CFF9MqZJ9WeJ4HUCrcuM4xdfSTo+vaY0qBpKmQBmenPFG07wNrDHAk/T7/AGFC09gCQkgE+/qPb/O9ffu6lW3uQB0P1cxAPb5rzs2pj5o4ChGDa/hsAJUHMH0nHakbeuCWk3NJgYjMwJBo1u+LagI+6XRCOssQCfsM/anr+hthmLlSBkKpgmcSP60s3VTt+ROWu7YZGOAsgBZ3N8cCJOf70RCxvWbi2guAqYIXBP8AWaDPoIUXBvIE4zn9Paui0GleyFUieeDMz1GP1rg7AXcSq6jUa17ESWuCcY9+1DNlt25yQpAAk4PaP86VnUWQAAY9U85jNMaR2dWW4YRZ27evQT70C0buVRvwrUliAHwRP+H4qB4vpp/h/SFcBmQkFuST+P6mnd67HRW9WJ4G0+0/rQHtuVkAnhTHWT81XgsAkwGUGSb6KjhPPe2qkmI35wRMHM/eKav/ALQlCCgDMCD65xBkgR371N1N0Fyd27oMn7GTP4Uaz4e8ncu6AZAgEEjEgjv0ofGeRh2B2lPUeMJfxdLtOdoMwTEQQRxJH3pLWW7FvURZsMDsg73KlXOdwBniODgz0qmmnFuzaJtJuLb1PWAQRI6Z6T0p7VKNWQtxhbKggLJmSOp7HqOsVTjy5F8189oxlJXjeS/3g3mAW8s9Wc7eI+aWNx1RQtqPL43XGAYLj/SC3eJqXqLCKxUNugnjA5wRzyIrNm2hJ3MVgYgAye2P1paZtJsi4nxTLL3GCKVvt5m7cfXAnpBK7hH58VUa1qWvAm8l3egVm2+pQZ6KQIkYPua5UNAkXCDMQNwkd54qn4MjXb67Hi6/8wMRgmMDmB+YrsmfXsVFfHMNMova7+Z2+m8JJVNwlV/OByM1B1jXlvQtqWEhZbaD94PH2p3Us1sBVZ/R6TBJzyXnpJ5rxlQ+ry13j6i3qktS26DD+rSL/PiXrnc7Ewfht27dQlrcMJmSOBxFa1FwLaL23lyJAAEz7djQH8Qt2wsvH8hM9V5rzxG4Cy7QGU9cT09QnrQf1VVCHqFc2YbTXbl6y9thG9SoefS04BPJ+xzVa1o/J/ib13QYXkkQAeOKlrp0uW1RgEVSHUgbcqZAoLvNz0OTcI9KYllGfSWEDHNYPMSBMbyiEZLTXfNwrjIcL7+2KZtpsN0hiHdR6goBYHqZH51zt/WMqJdYJDDG0kxE4bpPt80/oPFrVxh513ZutyCqs0EGApx2Bx9po36fKRcUc6UIxptSWLW/MRtqSGUz6eCI7jiOueKNodHaIKtuDXF4DRtBODMyDGf71Iu+B3rV20L7WwCCqOn1sWOdxiSwBxzH3qx4nfsaQoPMbeykFmVjI4OVG0EdvfihdQP0d5gP/aD/AH7ULZveSQXA9LHJJmJzmeuZpnUX1ugE/wAQkgAtyGiTtHQdKneCRqHcm8ptWoVOAWYnLkcwYEDrmndds81GVXtFTI2wJ5BkfOK6qpWNGFYO4gGUJcV1Xa5kDEDgCB3x0NYti35eJBzMyBgkRHM9IqXevXReO99wt7iAxJDcenHUzP2+1G1PiboT/Cts3YEkQQMR85mmHCdqNwQ1ciS/GtOLTqLLBndXchYUII5GRDASftRrDWggWf4nYZkdp9siktXYtXLLXHdkvJjy9hIOeJ6Y/WpGhtF32Btr9ATA9wT/AC4mrEZsraSdh3gkImPxF5vidpptGrlQogySdojaemR+leW9WN72wEuFfqbkg9yOe8iteHX4AW1ELh+pk9D3jpSNtwjt5ZJVmJ3YkkwTnkxUD7k3D4AjQtWg4DAAltwI46weaY1KLloPsY6Y4/CpWq0TblYkbDJMGCOe4x/v80HSeMhvSxKxI7mOkwMn+9Z4BK2m8zUAa4kZ7zuCgkrPbgA8yOkd66fQLdBU37gNs4AVsnB4IiIjNc3Zt21yQzeoejcQpHJmKvaTT/wwy2thbdtBJOD1k5OKpzvhcDREY7LQ3iTttfyIBCnaMHI4560w9lhLkmAASAfq5+3U4qZodQi7mutywBgckdQP1PtUzxC82oYEAi16lRsEuDxInuD+lJTEL8xoDv6xj5NPEvNqrT7SHANz6R1aOYnnOKQZ7jXPJaEY/wAu/wBJgn64JhtvQe1R79ttKcMdzhgbe0ekHmOfsaH4ZdNq6JUqIbb5npkcYmJPxVL4NSBsRtf8QsWXGdQzbbbfM6pNDaRoYbwIEg9farlhvLJUEBiCQxEyJwTnnP61zem1ls5DA4JYnAABk9OYn8KcPigF22RuO7bsxJgwYjiYNJ8JhRUTk0j2hb+iZ3baQ/VugBM+/wB8V7qdSLNoXGQFFIBX3jMzSfi/iqG7c8hmbgNjqRJ/r96Q8V8ZtppyHG4kiBBk++RFO0s3lUbzVI5Y7QF64HDbU2woLDavQ8gn1Dnp7Ve/ZXwHzg1x3hSIUhQDuBH5QB81xieNk/xG07uhESzHbiOoUDB/Ov0bwzXb7Ft1m0CsbDjPAPaIpWXDkxLqYfeIx4sTZPK1/tUD4/8AssFIZSRCQwUDMA+vjvyK5NvDrgBNvUZidpXOBPIPQT0rt/BvEgWO+GRgRPIMmOOs8VC1223fH/8AlKgldsXB9XOROOnWBS0V23UQ8+EKdpUt+YbQ/mKL64EZ4k55x+VL6W8APSBdcLgBv5o/mJ/zFC/6k7u9m3auQ8yd46kk7jMDJ4nMx1pPwQX7eo23rbWrck7uDtgifxAntPxVIcgb+nrMPIAgrura4qbvKWHINvdE7RlmJMZ4Hz8ilE14a6SYAB+o7mFsExP59e9feN+CIl1/J1L7Tk4kc8SGE/hSuo8LcH0XVZe5iRgZ4zSmxLd6oplyXxLOt8Vc37ZW6GtruUsICywwRnoRA5rer1YvlCr/AMVZkTGBkQR1NRE05RkS/aAtkiLijbt6bm9s9R/vRvadVJAD4McD+1LfFQFRh1uN55Z1RRSNqbG3Qjcc5jvHFEW1YQkLF1yFZGRioQiWZeYOOtR76XJxaUgYHq6fBApe7aQJLWbi3N2NpkRHzzPSKamNwSVJ394nS/ftOj8Mvln33EuXLSmDBJ2FpAALEBQT0kDrTOm8Uu3bqgKfJFzFthuxORgZgc1ytvUqLRQXbiszT6t2AB1Wdpkk55EUzodfqbHqTZcGffkAEx3wKzJiyEfghLrvmW7n7Phr7XNJtW4pkhDtQgHK8RV7xHUW7u5dptlRCjMsZ5BX3/Ga5zwDxI2/OumyQrYBe5tZSeuQoaZ+cDFMP4qHdWtE7lYjbtmR34jg9JrirAgkcR6sCtnb2mtVfUbAE2gLDtMy3f2HvS1+2WG5PTHBUSJ/Wi6vUhiSFwZlu/vxHelP3q4i7LQksYPq2jP81NZkdKHMao0mzxFLl87fLCy+7eWydsDIiOAZJNLLqAm8KBkxugZzyOo4HFNWUu2bnBVlkbgVdc895n4qa18Lhkcf+yp9Ldv7yI429Yc31AaMMxDTBkMDOCcgzzHtVXwjUFnhSiYLEsDiCSTIHp/3qRpb1liQHz2Ig/gadsWrZxBkjE4Bz+fBoGDcGMVX9RC6gNqn3iB5cEmcbSYYe80bQeFpvzBycnj4P+dak3bPl6pCA21UggRlm/2q1+9AgWrUD+YkjAmZUzw0/pXaygCg1GKRXm3Mg+Ho24csJ4A6d/gV0S631YM7QOOBjjP+ZrlvD2vPeQKCMkYxIzPXtVvR3QHO4OuDuVBJMESAO1dkSiBH9OFKMSY1de3vRbgkuGYHpIAM/HxXMJe2uYL7VuNtAmIJBjnBmmD4ubl226i4SjegHqvBHbium8O8Pa3aJjJYttMRJ98fjTifCTzjc9okgM2x4gdP43dC/wAJQB1LCW64JM9aLqfFrtxUDW1lc7o5Pf2rNzTOx9RVRJITcpg/4KV02ie45Cqdo4YnaG+J5j2pa6WJA7Rp8u5h0vsTue3bfHDDH4Tk0fxTUC7aQFEt7cgqx3QcRgcR0J6VMXSahmA/dyB3LAY78iqj6W3bUBgSQYY+Yg54Cjf278U1k0KAD94OpSeIjp9FZUlhjHALfjk819bgrAghczA3R3LRNa1Zsx6AyH/ymR7+oivvJtFFGxghMl8bpAgwJgianxkDcsf3qcSo2FQn7yVEcoZgQSOe/X7ml9brHYBCsKDzgf4K1eFkEMqtuRpHrYgiBlpwAc4HbtW7fiQH/wBvb/8Adub9TTdeJD5TFHKvBi2nZSwggMOpPTn7VTfSSm/fInJ2mJPSZNCHi7EQFCmcFQMCCIA+/WvdMrqyktc2n1epdwMcSpMEc80D5k9L/ecMo4G8BeW4I2oTx0K+wMkU1ptO+8eaw+N24MOoDDHtzQr2ht7S3muTEwVAnp34/tSt8bmLetickkdfwrPHAWgsw5WB4hrwUMVi4uYBIkTiQIGTkfj0ry1b3437YMHeSp5j+VW/pS9l2X/6YPuwn9cCi2HvNgBFHeLY/uawZjWwE7xWM1bRjcKu/wDDHpgsWBHtgY+1Gsqqqsu/mKSpEkyOVg9Y4nqAKCthmPquQv8Aq3GPjA/2rCalpAE46nP36HigfqHYbbQfEo7yhr7qkHLkRIESR0gtHPXPQUtq9TZbZvUqsZKekz/pnH3IpdryHdve4SSeMYn3PXtXgNoYFt2Pu/8Aas11uDNOUngyc7XiGRVVkJMbgCQPnmY61qw2sVGtpa9GGYKAfgzM1TBBwLG0d/Vj3NZZ4WNuQei8jHvn4pw6puCLi+O8U8Y0WpvWN19QCwlYEEQT9S4zHbMH3pW54i1sgBJEAhl6iPy/GrgHmuxZGtL0wWnuT+tJ/tB4Y1tg6g7PSCuMziYkmD+FEuVS1MPjeadTcRB/2luEBQBtUAAMO3A68UppfEwu+AVnBAY5B7fHerOo8OtQIsyOu4kGfaOlLXPBrIRbhQop67jEyRHHOOKJcuPsDOpz3k5vKgHfdHtJrWkt/wAQbL1yQNwODkdMmmP3C0QNpdu4G3H3iD9qIvhltVlWfzAZBIAC46ENmD1IFNbRp2Jv3m+G3pF9drC2WR9w4KgLPvgUl+/MMerOAGWqfmagGWdH+Vz/AJ8Vi5rWIK+WSc8L6Y7eqenxSwl+h/f+ZuhvwRd9YSIcLP0iGMx2A7VT8IZ2sliRbIYgscEgR0j86TueJg7ZtbNpmAmOIyeTAr23qLqtILKDxyf1NZkxKVowlT3jl7xm8AotlV2iAdox0njmh6fXupBJUsOWIie/XrWm1pgCBAxxWGvAj6RPSQCPwqMOeIF7neGPjDE7lZFYdQgMA8xPeinxu4U2G8SJn6Bz8RSFvSM8kFVHximjcRMeWpOJP9qYSK5nU1WeIBtplw3rn/RH3kHH2FCuu05+0mf6Cmb1zfG1SvsDzWv3AMFEbmOCGE7exEmsDDvAIviY0t4gneN4IiJYR8Zqh4UFX1XrRNoTkLmTxmRXtvw53P8AEuQQMEhjx0B4+1bt6G6JQOdh5gjP2Yf1oCbNXCXG/NSnofBUa5LAqrAuimQdsxDdOCDz1pfUaU2lfabgYt6BGCvEzxPP5VeTSi7bALncqxJgNz/245HTtQPFLTMi+oD1AFW57wSJPTp3pdEGOOPbacygus3Uk9zjHzit3mckyqz3MZjsSfwqjqdATmFGOADHHuealJZALbnXA6QfsPfHSmqpYbRbYXXmCZnHUD4I/pVDRXbnoJICkbQWDMCOIwKlvehRtUz1k4/CK6fwa3dKB1EozNFstAUTHaSfatOPTzAVDcb0nhyIGbcDc2tukEqwaTIng/FcuqsE+pwDHSJg9JNdbc0nmCHO1R9X2z81Ca09rrbdSRtTPp9yW4/DmaAgkbcxwxFvYSZqNsEqzc4DKOI5kdZ6UZNHcYDy1cyPVJHPt7cc04bvl3Li3lW4NpWEyJOMYAgczn2pHS3be3Zlju9U5gZA2gxB565p3gACyfpvBGMcsf8AE+uWHtkyhXoJIx05PNG0luREI7CZzlYxGH+OgyaLphbtl9u7cR1USI9pzg/pU67aVZcK5BJlt0ZOeneiXEjDmaqKNwZRs6Q3cWxbBHbaTj7mkdXor9twu6S3GYA+TwPxoVtwhm2IPdXH6j+lfK14x/GuR1M8e04JpmPEF3sfvGMoP9Mc0mocDy7to8n1TInuRP4Gl9QwZoBIVTEkHbOYOOYMn71u0DEOzsfY4/OnLHhrG3uFv0z9TH36ff2pZANgDf2hLjAIviIMuQfPBIM4tTP45+007e8RVwB5TM2J6Ax7A8/pXi25uBBcWBJYgSPgHrRPOs2xN1S7biAA5A2wIJjrM4964gL+o7/tNY4+YgbZOShEmfU/z2+aC1puQvpWfp4HuKNprnrY20ZpOBEgfHJmqdvQOEAJAU52b2wTzuBxNAHUE94IdTxIagxMQp/mdiB8YBP5UVtNB/8A5k/qBT1zw85hlC9BEx8Zr1NCiEE3JMUJzDsIVuTJWoBAViWg8dAY+2fxod51MBSxnmJx7Zq1f0ahgVBEDBP9Axx+FLXXQT6xPtB/QUBysYLa+5g7egCnGR7z26gUXTaAqwOTyRAA5Ec9vavC5AgHpPb8awvid0elW+MA/mc0Asneb5eRF7VgEEBCzc9h96CNDcb+ZU/8RJ/E/wBqet+So3PdEcbSZM9gozVMtbU/SOMTjtiaJndOF+0EYxfmkpPDhABYn/3RNEsWgB6EMd4IH4mmrXjHmkpZtWjszMMZ6dAPzr7xPTam+wJUIoEclR3mJP41uh9RDGoZy+Wl4nqW90hgqg872gGlmGnUSLu1x0thiMe8AfnU9NA7cQ3M7RuOP85o/htkK/rt7ufSSPfkc/2p64GQWT94ol27TxtduHquXT22nj3JP9utfafx60iY0rXLgMi4xJjM5ERgdoqlp9O253tIlnEf+WZkbgYPvivrOsuIhQ3QFY5AgmOIHbHaqAca97H58zAjkc1EdL4/rLkpaCqB/K21YnOC0GKp+HBbrS+p2MolmzziYP8AN7e1AuiyDG1JUDJIz8ETP5UO1fMmLax0/wAml5GxuupVholbEyhdt2gTOpZoPIJgjjqDz34rC2dOXJ9W0KWK7vrIM7QQJBI/Sl7d3dh9q+8H8sV6khgV3EjgwoGfk0pdA3P94wlRJ3idm4iEIoO6DvLLIx9IBIj3gUn4Z4hq7JGw46ggEH5/vVq/pbjHe0Ae5J/SAKH5CFoN0npCAT+sz96tXOnh1QJ+Ik49W6mUL3jihWJDJcK52EQWPz0EVOv6y4yTtOMbgZPHX8qXW5ZVvoLQc7ufcHtirATUMVNpBanAE8yexmPk1NW233/DC0kDc/STLNy8w2qkAfUSQCPnc0/hTt+6pKw5cqBAAGWBwMCI/Gmtf+zeoto9686dDiWLEnjgf4KW09sbSxW4YGYhYx3Pv7VzqneABf6p5aa7u3G1zyWbP+1G/wCmO6+ZttBJ2gFgfVxABMk0qmndVB2iH4Lknd7iTQ9XpmIXfsUTCx3+1KFKdh9v5m0tWoubWzDLvxb/AJtog+0TjnvXus0ltjuVr4tARB28gSSTMfamN9pWCpddJx/EnJzwWUD7CqN9CCPUGEclAM/jjFCcjL+r+38xiKzSbpLVsWiFRCDkNc2sft6fb+1e6m6ri36hKCFgcSeRn/IrWq0IIgLBnEOV/pQdP4LMHzWjtt/Ik0WtdN2f3/1OKNwN4K2bQYB7iyf9TQD/AHomq1dlG9PlZ6yPyAo93QLBV1bb3kQfz/Wpup8I07H0ek+3E94ilg4zztOOPTxX58xqw29SytK9dvpH5xWvPtIfrPvGf9qlavwq4gAtMSsZkRB7/hSqtdswXQOpJJ9OeIGe05pw6JmOxi9RHb9+Z099rQZQu5iSDkRj71q1bCsSAM1zn7zbvOpdvLABn3HQY6074f45asHYP4gJOZiOMZFG/QMBY3PpO8QkxzWaE3iFk7icdvioOosXLLCbYkzEnsSDjFO63xrzn22/QOm5oiPfGaOym3BZ1JaBJ9RjuCcfjQroxHS67ziqneZvahCARbOBmT/mKFptRdk+Woj4BI/E09bvqJ8xDcPK5gD7AxFKPuYnaAvxiktktqWP8NiL4EV0Wj04c3LjExPpjr+PNU7uoUpdS2twDcCjmZ6HqMZB69aW0+0CfLMTG44E+3U9eKcS7P0nd8CB9zin+Y0QPr7fEAoBcneE6K7ZJKFZPUqJHwM/hx7U+daSCLzu0njp+A6Um19mb1SBxiB98frmhNpu90c9v8zR5NBN5W39hOFKKEcW+iEFAQe4JH50pqdUJ9M7j1EyO4nrW/3e1GS5+8foKZ0OnDuFRc9Op/WsUoN1Un5hAMRtJ2oVp4uERMNJMe9MafSO0F7bJvPpwFUz2JgdaduaW4zm3tJCGWKqTB94zPSK1r/Cb22A0ssBUc5zGFUE/NUHzLXE6gBZMa8J8BR3uK7Ou2MiCPfOQDQbr2rTsotboYgFmmR0wMVN0Wmvqx3OEVYlVbLDtiP1BpnXaa3c27QyATMMZYnqeY+KS+NR+p7izmUdoZ2uNBtooJ4AG489sn9KDcbUEkHzSRAhVKicen0j36nvTvh9wrtUAKvVmn/9m+oimbWtvSBbUsBiYO1o4PqAxHeoWcjgXv8AH8zkZCYG7pUVCXus7EEAbHUA4zJiYr3SGwieuwC0n1Mxg5MHaBPHvWbuve/vW4UTbnI28c5LfkBU2xLcI3zVC5jpvT97i3z9gLlW9r0aWVAG7LbAAAED1HNBbWboAlo6ZMfYTVTQeHtcCr5YEDK/6uPUSTH2r4WrFgMgKJ6iSBLeo8mJmgPWMOP7Ri6iPMaEUVbrks2wSZ9aZ+eR+le66ytw+tiRz6TAJ945rZ1iTG5h77YEfaSa8u7gQQIBzkTA/wC4kwO/FAMhO91GBsQFDea8LYWZ8sKN0AlpPHHJ5k0fbuUmN0SJmAT/AG/tQjdt3SMq2z/S3HHY1Y0N2zy1xYjgMB+RoGDN6k94wvXGw9ojbLKApVSOfvU+5q7d0m2ybTM7XEcdjwfkGq3iertbGngiAB/c4/Go/m6fmxaLhY3KQDJOJAH6g88UzDgZkvgesDVR9YtctqrSLu0/P6yan3Fvo7Nbubp5zHvBDQI96q6T9knuBnKMoPGRPyZOKT0n7HXrm8teRQvJLE1cmPFektfyOfiLYtzVfEn6nxZmJDl8dBB/MGK34frbRyDtI5LHj7DmkvEtAEdVthmn+bufjoKXRFH1kg/9oB+3NPXpsQFgSfcNZneaS1pGO1NTvYZJP/xnn5zFZv8AjOmtKwUm4W5k4kT3gD4Arhv3C6U3BfwOT9qCbFxBMEe8f16f7UtlU7IwMYMpI3EbfSpccQkzgBSckn8KHrPALtrcSgG3MdY/4q14b45ZRAWUb+ogtkde1GfxC7ePmIu5D/rgEkcxDH9KmHUdSp4+s0Y0O5P0nIaYy4DghZ9WOldOnjFtl9RgLgTAxWFGnuN/FVkYDOD/AEx+MVz13wxiSVO4DvTGyY89eISp+0wHwuN50I1aEShieDiPzpW/rnDn6GXt2qEoe2YIn2nEntR9PrwpO8Z6QeKwdI12tETmzlvadAL7xsIDnlVEe8H8Opr28jAAQQxMFdpxiefiPxpbROQ9wgmcCZ/KraGUk/8Aq/8AxNZ4KADaPALtUk2dDcuMESWbtgf1q1b/AGSuou661u2ozuPP3Mf1rGqYppdTcQ7XHDLhh6hwRmoFu+zkb2ZsD6iT+tPXGK2EF2CGgJf8P8o2X8+26qDC3AhIbMSpHcjmp/iOjtkqLLsqzJLGMfANCa820LuO0EwJMDg8Ubw9QXEiaWc5VtKiTZMpLaTKfgWqXT7vLvPLRO1VIMTyXBgZPFa1DadXZ97XLjGSRk//AJdvvX2qUBr0CMHih/s9bBZpAPp6j3FRZcr8kwsWRg1CT21w8wCFScjeTFP/APUrUBWv+kGSFDR9vTn7Uj+1qj0YGCR9sY+K5/sO4/rVODpFyoGsiaxKMb3nf6q7btAFF3jGRkL7ntRtWzggLlT1M8d4+aF4Eg/cWwMuJ9/SKjXb7F4LMR2JNS5ECGhDbNplW9sVl3vvM5hgAuO3X4FeeKat7UeVZ3Drg/YA/wCcUrctKNsKOV6DsKCmqcXLUO2UBPqOT3NUHCoIJ32nJkJscToLF5yqHYgxLDJIP+1c3rrflvt8q6/eBAE8Zgg10JutKeo5bOTTwMtntU2sXbD/ABHPiDjeJ/s/phftC6EA6ZMkRivdXqLSSCdx9oj47UhrVAaAIHYcUDW2lhPSOQOP/KqV6TGaY3R7QBtdRfV2bLKdoVARG1BnJ9sRSVz9lUnd5ot9hO4/lEfnVjxlAHUAAAIMD/yauo8E0qCSEWcZ2ilp1WRkHhHT94gsC5UiRfAv2eW8kXmZ1tmFWCsiPqMQfzp7VX7Vgm3ZRVjEgdf6n3rpmMLjGa4nxn+Y9ZOfvXOimte/tdD6cSvp1LGC1v7QvaG3zTnpiftjAqFc8Qdm3NBHac0x+zFpWvEsoJBGSJ6mjftAo884HI/SnZup8B/CRe3MXlbStxFWssQXFzdPIAIA+MfhQf8ApYa7/DtsVJ9JuA5MckAx71SsqN4x/maq6ljs5NRv1OTSWJP1g4cTZzuZy+q0OsDEIwMQD5fAMflSq+KMm5L0vHQRz711SXCAACQDEgGJ+aDq9Mm8nYs7RmB70zp+pTIull+mxlGXpjh3VpyM2nViENsjjJIJJ4/4pEX2Bw0fHH5zVLxT6T81EuGvT6ch1J7fWeeXs3HT4g0+oAiijWow9bspH8oH9hUlzkVq3zXHpcbHbaZq0x7UawuJ8wYPBiT9gOKVTaRMT+Ue9LDn71SA9B/zrTdIUUJyktP/2Q==">
            <a:hlinkClick r:id="rId2"/>
          </p:cNvPr>
          <p:cNvSpPr>
            <a:spLocks noChangeAspect="1" noChangeArrowheads="1"/>
          </p:cNvSpPr>
          <p:nvPr/>
        </p:nvSpPr>
        <p:spPr bwMode="auto">
          <a:xfrm>
            <a:off x="57150" y="-1905000"/>
            <a:ext cx="5810250" cy="3981450"/>
          </a:xfrm>
          <a:prstGeom prst="rect">
            <a:avLst/>
          </a:prstGeom>
          <a:noFill/>
        </p:spPr>
        <p:txBody>
          <a:bodyPr vert="horz" wrap="square" lIns="91440" tIns="45720" rIns="91440" bIns="45720" numCol="1" anchor="t" anchorCtr="0" compatLnSpc="1">
            <a:prstTxWarp prst="textNoShape">
              <a:avLst/>
            </a:prstTxWarp>
          </a:bodyPr>
          <a:lstStyle/>
          <a:p>
            <a:endParaRPr lang="lv-LV"/>
          </a:p>
        </p:txBody>
      </p:sp>
      <p:sp>
        <p:nvSpPr>
          <p:cNvPr id="28676" name="AutoShape 4" descr="data:image/jpeg;base64,/9j/4AAQSkZJRgABAQAAAQABAAD/2wCEAAkGBxQTEhQUExIWFhUXGBwbGRgYGBocHxocHRoYGyIYHSAdHCggHhwmGxwdITEhJSkrLi4uGB8zODMsNygtLisBCgoKDg0OGxAQGzclICQvNDIyLzQsNy83LC8sNCwsLyw0NC80LDc0LywsNCwsLCw0NDQsNCwsLCwsLCwsLCwsLP/AABEIALoBDwMBIgACEQEDEQH/xAAbAAADAQEBAQEAAAAAAAAAAAADBAUCBgEAB//EAD4QAAIBAwMCBQIDBwMDAwUBAAECEQADIQQSMUFRBRMiYXEygZGhsQYUI0LB0fBS4fEVYnJTgsJDRJKi0iT/xAAZAQADAQEBAAAAAAAAAAAAAAACAwQBAAX/xAAwEQACAgEDAgUDAwQDAQAAAAABAgARAxIhMQRBEyJRYXGRofAygdFCscHhFFLxBf/aAAwDAQACEQMRAD8Ae21tVoqWpolvTntVAcCRHGTAbaIBRTZjpRLVsniPvReIOZnhG6gltD5rS2qdTST/ADisXbUf3rBlUmhObAwFwIt/FaUUddLPX8qzd05USTRDIp2gNhcbwXWt7ZwK9slRBmn7N5EyOfehfNWwEPH04YWSIumkLTtGPei29Kw6xRLniA6DNKPqSeDFApyNzGMMKcHeMXUPUzQ/3hu9ALNXqg0fhit4s5iD5Y2NTHzQtTeLdMUMA17E1wxKDc5uocirg9xPFL3bLE00FivlNNBAkxBbmK2lYCDRAtFivVtk8DFbr2mDGSaECRWAkU8mnyJaB35j7Clws4HNcHB4nFCvMXZDNeqhpq1Z3daLc0qrEsciR8UJygbQhhY7yeyGiJpTWrkCvC7L3HXM8d64sa2nKq35p4NP3r2CswBFYZmPtQxarKJG8Zag+UT035rFx8dq+20NxWaVna2g3oRouyTXty1Bggg9jW2OINGAih3bYpoJ1n7VlgIzQMY1YNNfaBjcCZjmM0+rdq5S14G7/wAkE8Gef96oeGWrltSwBZBggHggj+9cwStjHAMJanuaKgjIOawwMKSsAiQeJ9j7+1aB9ooBRgMSIbzDFei4T70JWg8VtO9bpEHWxMMt4+1fOSfihPjrPxRLWoYCOPwrgoG4mtkZtjMm2O1fET0ouYmtoOxz2otVCzA0dhAKv+RXwFUb1p0UEn0nA4zSqr7Vy5Ad5xx6TVQYtCieVPTJrfl1prrRk1mqaRAspFGXSnbMihF+9ZN4TEzWkntBVfWfGsEE0e2cxiex4rL2isGZBYxHOIP25pRzANUeMBK6veAM/J/OmdOgYCPTO7J4JHCj3oV29DEBSS0jcCBA5z/tXtu1IyCAvBjmffvS3y1GLgJFzVjZui4TEHC8g9jNBKxBPE+449+KbXZvXcsMsEwfSwgH5DZoOsT+HABgtI3EyB27UQ6iiAfzmJOAkE+kwbUn0iATgE/qabtW/MWbjP6QQp54/lFLWbd1rRAB2hvVjK4x9oP6U/bTGzeRBJHYnikdR1JXYciUYOnBFmKeG6QXILYUE7mn2wIpbVsN7CZgxzPFO62+q24QDdIluDPURSi2A0MSAIk8yxkmB2MYosWUk6mOx4i8mIAaRyOYNFkTj4695jtXhNMkC4zMi+Xj6R16H4+K91Sp6QikGIMnk8VSMl7RJTvJ8SY/2oO0k4E05fQCRK46g8/Fa01uREwBn8RGKF8wUEmauOzFhYypP0ntyPb5rWqtEuYkwYzz96LaaCVKgieeozyPmmLxA9U4OPn/AHqTJnKOO8ox4damI27HoJbkkbfzmgNb9qp2WEcTtYE/EcTSybSAdwzOOoHc0H/JNE+8cvTrqppPt+PW1/h+naF57GOBHFLeD3FtqWN1Glvp3ic/zEH296m3PDQsYWCYkgY+TFFueFKgP0k427RIbuJ6R704HGqkDg8ziWvidQ2utlfVdUQMCA0zPHxUjxrxRLLMLTm7EQ2M4E5HapdrRH/0x8GndX4T5BXzAnfaeo9wDP4VuBkU7bwMis3tNeC+MNdcrcKqScFmVQPaTE0/fuspUt5ZRjG5HB2knG4dv+4YqS9q06sWQl5wFQBQMz2gTR/CdqOsoI67jIgj2H+RVL5BzVRa4xwd5a1Hg7vtCXxbgyxicQcZqBq7erWQyOApgOFaCZ79jXS6sqiiGWWyMiDjrUS/4ldb0m5uH+mFjGYwAf8AildPnfvv8xjYMd77fEreBC61uLryBkqRn/xq35W50XhgMCcR7wOgrh7ervKAbeDngfGc/wCYpnS/vA+pmhhBZgTtGeO+P1peZHc3Y37XGKMa2Fv6TsyF2OGncOOq/wDPX3qcVAE7sd/79q5i/wCIX/L8vegHcEgx9jVrwTxTT2tPctXEdkbdyQSwYZyCI/p3pmLGcS1zE5FGQynZTcPSQR3BoDgSRvAI96geEXWtIfLuFbRYhVZd22cgTM57nEmq+r/d7Ome7bt/xYAZi2HInIMxJ7YozYc+nb/cUMfl4+f9RDxfxYWvT1I5MQJxSnhKjzQj3GtBlkEpzjET/KQTBpMW7moVnuBBZdQm0epgQ31TPpPPTM/FO+F+C3Aq3VuOywV9X1LBgAgj6YHHxT3KKhFj/cLErEjaUNDcuetmQwp4WesjkzAn9ap+F/xA3m+hpJUD6QOBn35rzUIcFdxa5BYdPTTVrVpLHb8g9+kTzXk58oYbCeimPTtAm1scAr0mehk/kYzQfEfFPKItbMn1cgSO+T2HHxTTCGCZQsBuLRHPt0obsjXAWVITEg7SfVhx2yQaFKJ8wsTW8o2jNnVC+qNCg42wCJHuemelEvX2B242ycROY70hp9U6fy+vcSAw78fMzzTFrXNeA28LuLiOD/tkZ96FwbMEVQnotvhdzbSdzAdRH5dPwo+gskkK5Ax6Z6f5P5V5p3zIJCgerEwIyTFYTax2TKMeYzgyD+VKu+ZtekTuKtokiLgWOmDn6ck9uaBe1CPclFCDGOgPU+1fa1lt6hdpF22oJKk9YgTiO5rGhO58bYZj6ZgwegqgEqLijjDRlMAPyTOB8YM/PSvNNHmTuKsJIOPqx36RWm1jMFAOxW9Uf6TPxziaS8Rd/SC/pHDGPpk9896WjNr+004xpqB8SvqgZiSzScCM+/tQ/DtRkOrYORt5UHo3uc8Vz+qJtsPV5h3wLhP8OOczmR/ma98K8TIZ32Hy3wW4QsJMkffjpXoZcbFCVP56SZdIIBnT3bJFw3F3NuHOYjr9wa0LwYsCIzkATED3pfR+IQgxKFh1xB/vQizi5MDYeP7V5jWf1D8EquthHdLdUN6mgRBGBSets+WRcK5biD070zqbcgEQScwORxzS/wC8FsEDHFBVwuYLUoGEH3/5p/wnTJcDKIAUDPWczweKk2LLXWARpJGRxEYzT+kHlqfMi2A20MpCljMQfaqkQ94LMIRf2cSW3XYBPpYmSe4yYH2pXUeFDBF0vMzGSIMZzQ2vM0DcCoYiAYK95wQftTOhHqnzPTBwBktOM9B81ozkbdoOkekV01x0lUCwcSRnOMV4dMJBAfEcwBI+1WNarhlnAYDc3I+3WalarTud03QigYJxPtNcOpxs+kEAzTjYC541kAliEBOScUJL4mFTcTnAJ/pVj9n/AA1NhZwpBP1Z3R8HgHvVVfC7buHW55Y4CiBMTz1PP5VRp380CjU5fT35ba7Lbx1ifiJrL6u35Ri273t3oL4UrjJB4/4qt+0Ph3lgeWiHMsVG0meOOc9/apa6BjPqVGB4PaJmeB2iKYq4g3PPaEFsWTAW2ugNLIm4QQFGB7Gf6Ut5bHIlhunjr8R+XFdZofBbLJbuXGyB2gEg9ZGe3vUXxfwxkDu0+W53QGgAN0AEQKcuQE0sxgAJMQCfW4GMSZOBwBTdjWgqyebwZAKNDE9oEnk8xSeiv7VPlWxHcwo/uaLaF5yeoAM7REe804oCbbiIL7UIfyLgVQCFBEmHKifcQTIxjFXNJfO+eABjaCFJAg4Jnd3xnFc7a3o7FLZ/hAFgZPOMzzNdA/jNtdjXFFu6PqURHP8AwfvUfUgkbD+Y7CRdynYtBzt2hS/83sPbpxSF4FQVKgyy7Wgzhhke1OOS3rkqo6x35ivdLfA3FVyCE3MB6geAvWJNecoMsMW1N8g5kmfkwcD/AIot22t8qVAS4gBM53ARGOn/ADQddpXbcLkKVzmQGyQNpGZ7g+1H8G0pBI8wEkbhBngYWeeOlNHlWxzFNv8AEZ1JFxlZ1+kdCRJjmaF+8lQgWzj+byzDNMczG6Y70wbe7cdpIUY6BSevxQtXYRFV1uqHkBe+49BJ5pAYnYzCAIv+8o7sE3ICIIZWEgTg4jk8HvQDYKJtBIMEBgPkSPeqFizLrtkGAdzdCJJ45GKV1+ouG4W3htuAqiMiMg/0PahFdp1wdzSqJEbrjAKZERgke889uaT0unVlubHJuK+0RkKMSP8AyBJrV1LmrvAk7Aq7jKkHcGjZ7EDr7iKoWmllAUDtAgZxOPxphykDTAAs3JtrSP60zuH0/P8ApHx/Skv3Z3Eu3cbe/sfbnHvV24ty1eYBlZQDkSTJjJ7RnHvSeqIa5u3zHWOTHH40C2DCC3IXiA8tRtgAGSGMEx/Kv/GKFoijEoBKkCEBAwTmPf5prxFrbbjcXcWIE4xE8RxPWKXt2EElBtYwd3tj0gcZq5WUpXeJIOv2jTaZVlSsT04NN3clGDQvJWPp7DP415bTeolgzCMnkyYH3rLXShUtO3kgfaG+0VM5343jKEK+rJCpCgMSd8Zx7/eltPqYuEBYIGDMzyCao77JQsWiSeffHMdaSusPoEAnIIgn4PvHSlC2ncSONW6NCH1H8R8f50q5qG81EkKCJIBJkvxk9MfPNcxqNQoa2VIO3hzgEn9QOJPaqTftB5oAAUMDMCSWPb45P2q58R07cxYcXH7MbwHOzBOMmRVA6cwA0cTumDt/046zSNl22h3U7905GIjAIrybrjcRtbqAMATGOwI/WoGU/puO95Uu+Gm7agOwI4UEHE9+BIpew24MCPUkEgx6e1eWLWo2N5J29STEmJMcYP8Ak1DtJuBYXHRjhmgySTkCD+Zpg6DFmXU2xHvO/wCQ6+UTsLF22VKOp3MkPcOA3tIzxngc0TSXtPatkGTt4GTPxGPbNRsCytsfxHXG+eY6iSTQrClIUox3n0+2R+WasWwKu4HO8u/tPbJtRbB3xMKYn2GP+a4n9ntLev3Ad7BiQQ0AwAZJM+3QVd8RuHTj+Kjy8hdh3YWWzzGM8d/c1F0viw9N5FMgqhlwGyRgLywieBVeEuBQXnv6f+xLldW5nV+Ikqx3tuAGIEQO0f1mmPBlXa7uAy8RG7PEx7zFS/FdSrPuRSpMbg3Xj3MUz4Vfm6vksNhM5jt+v+1TEeaOhLf7OIfMW6f4jsTbAY4XkCYjvPxQvBfD7ll2tm2rcE+rIH4Z/uDRtUdmpC7nYkQpJPpYzA+B29698UFzz9oMbklyCR6RIHEDv+PWifKVsE7VMCgnaTPFNIm7y7aMXa5/FZW4UkYO7BJ7TiDUu54cwDKxVIb6mj6ZiQev2rovKPp2Qqg5HtH6z1oepso8K6hgDMGvDxf/AG7yeYUp4Pf9xLG6Py7HeT9T4ttItNvuSPTcAhWbuBxAzP3qppbSbUO6GDHdBO2MgCDgfNTPD9UXcI6DbabbtKkSpBAIPB6VYsasEbAkLJg/oK9HK1ABRXvEoLN3tMX3YDZu3Lv+o5BHWTzz/Ws6C2EJ2uCSJhRx8favnt/SS8LtO5eiwR6j24ry9fABIb+IBClSPq6EmOO4FKHFCNY+kfglgQ5IaFKlsmPaYxTGs0gXaRblicHmMgg/jUu9fS2Fdrilw6rskbixEysfIPHTvijC/dLKPUSD7naDgmKxkIq4q74hfFNYEH8ZcmBifTOJPfMfnSuje2RIBLK03CpH08d+en404UdmHmFTbb/WBBwI64kRj5pJdBbtLcVJYsyr9WDkDac9Dj70J33gG7mvF719gRaSQGAIPJU47+8zQvD9eoZ7JUFxndOEPAUnoesDp+bentNbO3JJP0A/gfg0v4m4tq7tb2MSImI9yehNdjXSKAmkkxPXau4LcDYXDTuAJ/rQWuK3pCvkeoL/AKzgYPvOBRfD1VwrXTEqfoMmc80HVWUQK1u4S5Of5QvzP61XgoHSeYLcWIle0pWPMUAwYUjt3x/kUG6YIIHpP1TnOI4pG9fvMQzEtZVioKmQzRwJMnA5Haqmk1CFF9MqZJ9WeJ4HUCrcuM4xdfSTo+vaY0qBpKmQBmenPFG07wNrDHAk/T7/AGFC09gCQkgE+/qPb/O9ffu6lW3uQB0P1cxAPb5rzs2pj5o4ChGDa/hsAJUHMH0nHakbeuCWk3NJgYjMwJBo1u+LagI+6XRCOssQCfsM/anr+hthmLlSBkKpgmcSP60s3VTt+ROWu7YZGOAsgBZ3N8cCJOf70RCxvWbi2guAqYIXBP8AWaDPoIUXBvIE4zn9Paui0GleyFUieeDMz1GP1rg7AXcSq6jUa17ESWuCcY9+1DNlt25yQpAAk4PaP86VnUWQAAY9U85jNMaR2dWW4YRZ27evQT70C0buVRvwrUliAHwRP+H4qB4vpp/h/SFcBmQkFuST+P6mnd67HRW9WJ4G0+0/rQHtuVkAnhTHWT81XgsAkwGUGSb6KjhPPe2qkmI35wRMHM/eKav/ALQlCCgDMCD65xBkgR371N1N0Fyd27oMn7GTP4Uaz4e8ncu6AZAgEEjEgjv0ofGeRh2B2lPUeMJfxdLtOdoMwTEQQRxJH3pLWW7FvURZsMDsg73KlXOdwBniODgz0qmmnFuzaJtJuLb1PWAQRI6Z6T0p7VKNWQtxhbKggLJmSOp7HqOsVTjy5F8189oxlJXjeS/3g3mAW8s9Wc7eI+aWNx1RQtqPL43XGAYLj/SC3eJqXqLCKxUNugnjA5wRzyIrNm2hJ3MVgYgAye2P1paZtJsi4nxTLL3GCKVvt5m7cfXAnpBK7hH58VUa1qWvAm8l3egVm2+pQZ6KQIkYPua5UNAkXCDMQNwkd54qn4MjXb67Hi6/8wMRgmMDmB+YrsmfXsVFfHMNMova7+Z2+m8JJVNwlV/OByM1B1jXlvQtqWEhZbaD94PH2p3Us1sBVZ/R6TBJzyXnpJ5rxlQ+ry13j6i3qktS26DD+rSL/PiXrnc7Ewfht27dQlrcMJmSOBxFa1FwLaL23lyJAAEz7djQH8Qt2wsvH8hM9V5rzxG4Cy7QGU9cT09QnrQf1VVCHqFc2YbTXbl6y9thG9SoefS04BPJ+xzVa1o/J/ib13QYXkkQAeOKlrp0uW1RgEVSHUgbcqZAoLvNz0OTcI9KYllGfSWEDHNYPMSBMbyiEZLTXfNwrjIcL7+2KZtpsN0hiHdR6goBYHqZH51zt/WMqJdYJDDG0kxE4bpPt80/oPFrVxh513ZutyCqs0EGApx2Bx9po36fKRcUc6UIxptSWLW/MRtqSGUz6eCI7jiOueKNodHaIKtuDXF4DRtBODMyDGf71Iu+B3rV20L7WwCCqOn1sWOdxiSwBxzH3qx4nfsaQoPMbeykFmVjI4OVG0EdvfihdQP0d5gP/aD/AH7ULZveSQXA9LHJJmJzmeuZpnUX1ugE/wAQkgAtyGiTtHQdKneCRqHcm8ptWoVOAWYnLkcwYEDrmndds81GVXtFTI2wJ5BkfOK6qpWNGFYO4gGUJcV1Xa5kDEDgCB3x0NYti35eJBzMyBgkRHM9IqXevXReO99wt7iAxJDcenHUzP2+1G1PiboT/Cts3YEkQQMR85mmHCdqNwQ1ciS/GtOLTqLLBndXchYUII5GRDASftRrDWggWf4nYZkdp9siktXYtXLLXHdkvJjy9hIOeJ6Y/WpGhtF32Btr9ATA9wT/AC4mrEZsraSdh3gkImPxF5vidpptGrlQogySdojaemR+leW9WN72wEuFfqbkg9yOe8iteHX4AW1ELh+pk9D3jpSNtwjt5ZJVmJ3YkkwTnkxUD7k3D4AjQtWg4DAAltwI46weaY1KLloPsY6Y4/CpWq0TblYkbDJMGCOe4x/v80HSeMhvSxKxI7mOkwMn+9Z4BK2m8zUAa4kZ7zuCgkrPbgA8yOkd66fQLdBU37gNs4AVsnB4IiIjNc3Zt21yQzeoejcQpHJmKvaTT/wwy2thbdtBJOD1k5OKpzvhcDREY7LQ3iTttfyIBCnaMHI4560w9lhLkmAASAfq5+3U4qZodQi7mutywBgckdQP1PtUzxC82oYEAi16lRsEuDxInuD+lJTEL8xoDv6xj5NPEvNqrT7SHANz6R1aOYnnOKQZ7jXPJaEY/wAu/wBJgn64JhtvQe1R79ttKcMdzhgbe0ekHmOfsaH4ZdNq6JUqIbb5npkcYmJPxVL4NSBsRtf8QsWXGdQzbbbfM6pNDaRoYbwIEg9farlhvLJUEBiCQxEyJwTnnP61zem1ls5DA4JYnAABk9OYn8KcPigF22RuO7bsxJgwYjiYNJ8JhRUTk0j2hb+iZ3baQ/VugBM+/wB8V7qdSLNoXGQFFIBX3jMzSfi/iqG7c8hmbgNjqRJ/r96Q8V8ZtppyHG4kiBBk++RFO0s3lUbzVI5Y7QF64HDbU2woLDavQ8gn1Dnp7Ve/ZXwHzg1x3hSIUhQDuBH5QB81xieNk/xG07uhESzHbiOoUDB/Ov0bwzXb7Ft1m0CsbDjPAPaIpWXDkxLqYfeIx4sTZPK1/tUD4/8AssFIZSRCQwUDMA+vjvyK5NvDrgBNvUZidpXOBPIPQT0rt/BvEgWO+GRgRPIMmOOs8VC1223fH/8AlKgldsXB9XOROOnWBS0V23UQ8+EKdpUt+YbQ/mKL64EZ4k55x+VL6W8APSBdcLgBv5o/mJ/zFC/6k7u9m3auQ8yd46kk7jMDJ4nMx1pPwQX7eo23rbWrck7uDtgifxAntPxVIcgb+nrMPIAgrura4qbvKWHINvdE7RlmJMZ4Hz8ilE14a6SYAB+o7mFsExP59e9feN+CIl1/J1L7Tk4kc8SGE/hSuo8LcH0XVZe5iRgZ4zSmxLd6oplyXxLOt8Vc37ZW6GtruUsICywwRnoRA5rer1YvlCr/AMVZkTGBkQR1NRE05RkS/aAtkiLijbt6bm9s9R/vRvadVJAD4McD+1LfFQFRh1uN55Z1RRSNqbG3Qjcc5jvHFEW1YQkLF1yFZGRioQiWZeYOOtR76XJxaUgYHq6fBApe7aQJLWbi3N2NpkRHzzPSKamNwSVJ394nS/ftOj8Mvln33EuXLSmDBJ2FpAALEBQT0kDrTOm8Uu3bqgKfJFzFthuxORgZgc1ytvUqLRQXbiszT6t2AB1Wdpkk55EUzodfqbHqTZcGffkAEx3wKzJiyEfghLrvmW7n7Phr7XNJtW4pkhDtQgHK8RV7xHUW7u5dptlRCjMsZ5BX3/Ga5zwDxI2/OumyQrYBe5tZSeuQoaZ+cDFMP4qHdWtE7lYjbtmR34jg9JrirAgkcR6sCtnb2mtVfUbAE2gLDtMy3f2HvS1+2WG5PTHBUSJ/Wi6vUhiSFwZlu/vxHelP3q4i7LQksYPq2jP81NZkdKHMao0mzxFLl87fLCy+7eWydsDIiOAZJNLLqAm8KBkxugZzyOo4HFNWUu2bnBVlkbgVdc895n4qa18Lhkcf+yp9Ldv7yI429Yc31AaMMxDTBkMDOCcgzzHtVXwjUFnhSiYLEsDiCSTIHp/3qRpb1liQHz2Ig/gadsWrZxBkjE4Bz+fBoGDcGMVX9RC6gNqn3iB5cEmcbSYYe80bQeFpvzBycnj4P+dak3bPl6pCA21UggRlm/2q1+9AgWrUD+YkjAmZUzw0/pXaygCg1GKRXm3Mg+Ho24csJ4A6d/gV0S631YM7QOOBjjP+ZrlvD2vPeQKCMkYxIzPXtVvR3QHO4OuDuVBJMESAO1dkSiBH9OFKMSY1de3vRbgkuGYHpIAM/HxXMJe2uYL7VuNtAmIJBjnBmmD4ubl226i4SjegHqvBHbium8O8Pa3aJjJYttMRJ98fjTifCTzjc9okgM2x4gdP43dC/wAJQB1LCW64JM9aLqfFrtxUDW1lc7o5Pf2rNzTOx9RVRJITcpg/4KV02ie45Cqdo4YnaG+J5j2pa6WJA7Rp8u5h0vsTue3bfHDDH4Tk0fxTUC7aQFEt7cgqx3QcRgcR0J6VMXSahmA/dyB3LAY78iqj6W3bUBgSQYY+Yg54Cjf278U1k0KAD94OpSeIjp9FZUlhjHALfjk819bgrAghczA3R3LRNa1Zsx6AyH/ymR7+oivvJtFFGxghMl8bpAgwJgianxkDcsf3qcSo2FQn7yVEcoZgQSOe/X7ml9brHYBCsKDzgf4K1eFkEMqtuRpHrYgiBlpwAc4HbtW7fiQH/wBvb/8Adub9TTdeJD5TFHKvBi2nZSwggMOpPTn7VTfSSm/fInJ2mJPSZNCHi7EQFCmcFQMCCIA+/WvdMrqyktc2n1epdwMcSpMEc80D5k9L/ecMo4G8BeW4I2oTx0K+wMkU1ptO+8eaw+N24MOoDDHtzQr2ht7S3muTEwVAnp34/tSt8bmLetickkdfwrPHAWgsw5WB4hrwUMVi4uYBIkTiQIGTkfj0ry1b3437YMHeSp5j+VW/pS9l2X/6YPuwn9cCi2HvNgBFHeLY/uawZjWwE7xWM1bRjcKu/wDDHpgsWBHtgY+1Gsqqqsu/mKSpEkyOVg9Y4nqAKCthmPquQv8Aq3GPjA/2rCalpAE46nP36HigfqHYbbQfEo7yhr7qkHLkRIESR0gtHPXPQUtq9TZbZvUqsZKekz/pnH3IpdryHdve4SSeMYn3PXtXgNoYFt2Pu/8Aas11uDNOUngyc7XiGRVVkJMbgCQPnmY61qw2sVGtpa9GGYKAfgzM1TBBwLG0d/Vj3NZZ4WNuQei8jHvn4pw6puCLi+O8U8Y0WpvWN19QCwlYEEQT9S4zHbMH3pW54i1sgBJEAhl6iPy/GrgHmuxZGtL0wWnuT+tJ/tB4Y1tg6g7PSCuMziYkmD+FEuVS1MPjeadTcRB/2luEBQBtUAAMO3A68UppfEwu+AVnBAY5B7fHerOo8OtQIsyOu4kGfaOlLXPBrIRbhQop67jEyRHHOOKJcuPsDOpz3k5vKgHfdHtJrWkt/wAQbL1yQNwODkdMmmP3C0QNpdu4G3H3iD9qIvhltVlWfzAZBIAC46ENmD1IFNbRp2Jv3m+G3pF9drC2WR9w4KgLPvgUl+/MMerOAGWqfmagGWdH+Vz/AJ8Vi5rWIK+WSc8L6Y7eqenxSwl+h/f+ZuhvwRd9YSIcLP0iGMx2A7VT8IZ2sliRbIYgscEgR0j86TueJg7ZtbNpmAmOIyeTAr23qLqtILKDxyf1NZkxKVowlT3jl7xm8AotlV2iAdox0njmh6fXupBJUsOWIie/XrWm1pgCBAxxWGvAj6RPSQCPwqMOeIF7neGPjDE7lZFYdQgMA8xPeinxu4U2G8SJn6Bz8RSFvSM8kFVHximjcRMeWpOJP9qYSK5nU1WeIBtplw3rn/RH3kHH2FCuu05+0mf6Cmb1zfG1SvsDzWv3AMFEbmOCGE7exEmsDDvAIviY0t4gneN4IiJYR8Zqh4UFX1XrRNoTkLmTxmRXtvw53P8AEuQQMEhjx0B4+1bt6G6JQOdh5gjP2Yf1oCbNXCXG/NSnofBUa5LAqrAuimQdsxDdOCDz1pfUaU2lfabgYt6BGCvEzxPP5VeTSi7bALncqxJgNz/245HTtQPFLTMi+oD1AFW57wSJPTp3pdEGOOPbacygus3Uk9zjHzit3mckyqz3MZjsSfwqjqdATmFGOADHHuealJZALbnXA6QfsPfHSmqpYbRbYXXmCZnHUD4I/pVDRXbnoJICkbQWDMCOIwKlvehRtUz1k4/CK6fwa3dKB1EozNFstAUTHaSfatOPTzAVDcb0nhyIGbcDc2tukEqwaTIng/FcuqsE+pwDHSJg9JNdbc0nmCHO1R9X2z81Ca09rrbdSRtTPp9yW4/DmaAgkbcxwxFvYSZqNsEqzc4DKOI5kdZ6UZNHcYDy1cyPVJHPt7cc04bvl3Li3lW4NpWEyJOMYAgczn2pHS3be3Zlju9U5gZA2gxB565p3gACyfpvBGMcsf8AE+uWHtkyhXoJIx05PNG0luREI7CZzlYxGH+OgyaLphbtl9u7cR1USI9pzg/pU67aVZcK5BJlt0ZOeneiXEjDmaqKNwZRs6Q3cWxbBHbaTj7mkdXor9twu6S3GYA+TwPxoVtwhm2IPdXH6j+lfK14x/GuR1M8e04JpmPEF3sfvGMoP9Mc0mocDy7to8n1TInuRP4Gl9QwZoBIVTEkHbOYOOYMn71u0DEOzsfY4/OnLHhrG3uFv0z9TH36ff2pZANgDf2hLjAIviIMuQfPBIM4tTP45+007e8RVwB5TM2J6Ax7A8/pXi25uBBcWBJYgSPgHrRPOs2xN1S7biAA5A2wIJjrM4964gL+o7/tNY4+YgbZOShEmfU/z2+aC1puQvpWfp4HuKNprnrY20ZpOBEgfHJmqdvQOEAJAU52b2wTzuBxNAHUE94IdTxIagxMQp/mdiB8YBP5UVtNB/8A5k/qBT1zw85hlC9BEx8Zr1NCiEE3JMUJzDsIVuTJWoBAViWg8dAY+2fxod51MBSxnmJx7Zq1f0ahgVBEDBP9Axx+FLXXQT6xPtB/QUBysYLa+5g7egCnGR7z26gUXTaAqwOTyRAA5Ec9vavC5AgHpPb8awvid0elW+MA/mc0Asneb5eRF7VgEEBCzc9h96CNDcb+ZU/8RJ/E/wBqet+So3PdEcbSZM9gozVMtbU/SOMTjtiaJndOF+0EYxfmkpPDhABYn/3RNEsWgB6EMd4IH4mmrXjHmkpZtWjszMMZ6dAPzr7xPTam+wJUIoEclR3mJP41uh9RDGoZy+Wl4nqW90hgqg872gGlmGnUSLu1x0thiMe8AfnU9NA7cQ3M7RuOP85o/htkK/rt7ufSSPfkc/2p64GQWT94ol27TxtduHquXT22nj3JP9utfafx60iY0rXLgMi4xJjM5ERgdoqlp9O253tIlnEf+WZkbgYPvivrOsuIhQ3QFY5AgmOIHbHaqAca97H58zAjkc1EdL4/rLkpaCqB/K21YnOC0GKp+HBbrS+p2MolmzziYP8AN7e1AuiyDG1JUDJIz8ETP5UO1fMmLax0/wAml5GxuupVholbEyhdt2gTOpZoPIJgjjqDz34rC2dOXJ9W0KWK7vrIM7QQJBI/Sl7d3dh9q+8H8sV6khgV3EjgwoGfk0pdA3P94wlRJ3idm4iEIoO6DvLLIx9IBIj3gUn4Z4hq7JGw46ggEH5/vVq/pbjHe0Ae5J/SAKH5CFoN0npCAT+sz96tXOnh1QJ+Ik49W6mUL3jihWJDJcK52EQWPz0EVOv6y4yTtOMbgZPHX8qXW5ZVvoLQc7ufcHtirATUMVNpBanAE8yexmPk1NW233/DC0kDc/STLNy8w2qkAfUSQCPnc0/hTt+6pKw5cqBAAGWBwMCI/Gmtf+zeoto9686dDiWLEnjgf4KW09sbSxW4YGYhYx3Pv7VzqneABf6p5aa7u3G1zyWbP+1G/wCmO6+ZttBJ2gFgfVxABMk0qmndVB2iH4Lknd7iTQ9XpmIXfsUTCx3+1KFKdh9v5m0tWoubWzDLvxb/AJtog+0TjnvXus0ltjuVr4tARB28gSSTMfamN9pWCpddJx/EnJzwWUD7CqN9CCPUGEclAM/jjFCcjL+r+38xiKzSbpLVsWiFRCDkNc2sft6fb+1e6m6ri36hKCFgcSeRn/IrWq0IIgLBnEOV/pQdP4LMHzWjtt/Ik0WtdN2f3/1OKNwN4K2bQYB7iyf9TQD/AHomq1dlG9PlZ6yPyAo93QLBV1bb3kQfz/Wpup8I07H0ek+3E94ilg4zztOOPTxX58xqw29SytK9dvpH5xWvPtIfrPvGf9qlavwq4gAtMSsZkRB7/hSqtdswXQOpJJ9OeIGe05pw6JmOxi9RHb9+Z099rQZQu5iSDkRj71q1bCsSAM1zn7zbvOpdvLABn3HQY6074f45asHYP4gJOZiOMZFG/QMBY3PpO8QkxzWaE3iFk7icdvioOosXLLCbYkzEnsSDjFO63xrzn22/QOm5oiPfGaOym3BZ1JaBJ9RjuCcfjQroxHS67ziqneZvahCARbOBmT/mKFptRdk+Woj4BI/E09bvqJ8xDcPK5gD7AxFKPuYnaAvxiktktqWP8NiL4EV0Wj04c3LjExPpjr+PNU7uoUpdS2twDcCjmZ6HqMZB69aW0+0CfLMTG44E+3U9eKcS7P0nd8CB9zin+Y0QPr7fEAoBcneE6K7ZJKFZPUqJHwM/hx7U+daSCLzu0njp+A6Um19mb1SBxiB98frmhNpu90c9v8zR5NBN5W39hOFKKEcW+iEFAQe4JH50pqdUJ9M7j1EyO4nrW/3e1GS5+8foKZ0OnDuFRc9Op/WsUoN1Un5hAMRtJ2oVp4uERMNJMe9MafSO0F7bJvPpwFUz2JgdaduaW4zm3tJCGWKqTB94zPSK1r/Cb22A0ssBUc5zGFUE/NUHzLXE6gBZMa8J8BR3uK7Ou2MiCPfOQDQbr2rTsotboYgFmmR0wMVN0Wmvqx3OEVYlVbLDtiP1BpnXaa3c27QyATMMZYnqeY+KS+NR+p7izmUdoZ2uNBtooJ4AG489sn9KDcbUEkHzSRAhVKicen0j36nvTvh9wrtUAKvVmn/9m+oimbWtvSBbUsBiYO1o4PqAxHeoWcjgXv8AH8zkZCYG7pUVCXus7EEAbHUA4zJiYr3SGwieuwC0n1Mxg5MHaBPHvWbuve/vW4UTbnI28c5LfkBU2xLcI3zVC5jpvT97i3z9gLlW9r0aWVAG7LbAAAED1HNBbWboAlo6ZMfYTVTQeHtcCr5YEDK/6uPUSTH2r4WrFgMgKJ6iSBLeo8mJmgPWMOP7Ri6iPMaEUVbrks2wSZ9aZ+eR+le66ytw+tiRz6TAJ945rZ1iTG5h77YEfaSa8u7gQQIBzkTA/wC4kwO/FAMhO91GBsQFDea8LYWZ8sKN0AlpPHHJ5k0fbuUmN0SJmAT/AG/tQjdt3SMq2z/S3HHY1Y0N2zy1xYjgMB+RoGDN6k94wvXGw9ojbLKApVSOfvU+5q7d0m2ybTM7XEcdjwfkGq3iertbGngiAB/c4/Go/m6fmxaLhY3KQDJOJAH6g88UzDgZkvgesDVR9YtctqrSLu0/P6yan3Fvo7Nbubp5zHvBDQI96q6T9knuBnKMoPGRPyZOKT0n7HXrm8teRQvJLE1cmPFektfyOfiLYtzVfEn6nxZmJDl8dBB/MGK34frbRyDtI5LHj7DmkvEtAEdVthmn+bufjoKXRFH1kg/9oB+3NPXpsQFgSfcNZneaS1pGO1NTvYZJP/xnn5zFZv8AjOmtKwUm4W5k4kT3gD4Arhv3C6U3BfwOT9qCbFxBMEe8f16f7UtlU7IwMYMpI3EbfSpccQkzgBSckn8KHrPALtrcSgG3MdY/4q14b45ZRAWUb+ogtkde1GfxC7ePmIu5D/rgEkcxDH9KmHUdSp4+s0Y0O5P0nIaYy4DghZ9WOldOnjFtl9RgLgTAxWFGnuN/FVkYDOD/AEx+MVz13wxiSVO4DvTGyY89eISp+0wHwuN50I1aEShieDiPzpW/rnDn6GXt2qEoe2YIn2nEntR9PrwpO8Z6QeKwdI12tETmzlvadAL7xsIDnlVEe8H8Opr28jAAQQxMFdpxiefiPxpbROQ9wgmcCZ/KraGUk/8Aq/8AxNZ4KADaPALtUk2dDcuMESWbtgf1q1b/AGSuou661u2ozuPP3Mf1rGqYppdTcQ7XHDLhh6hwRmoFu+zkb2ZsD6iT+tPXGK2EF2CGgJf8P8o2X8+26qDC3AhIbMSpHcjmp/iOjtkqLLsqzJLGMfANCa820LuO0EwJMDg8Ubw9QXEiaWc5VtKiTZMpLaTKfgWqXT7vLvPLRO1VIMTyXBgZPFa1DadXZ97XLjGSRk//AJdvvX2qUBr0CMHih/s9bBZpAPp6j3FRZcr8kwsWRg1CT21w8wCFScjeTFP/APUrUBWv+kGSFDR9vTn7Uj+1qj0YGCR9sY+K5/sO4/rVODpFyoGsiaxKMb3nf6q7btAFF3jGRkL7ntRtWzggLlT1M8d4+aF4Eg/cWwMuJ9/SKjXb7F4LMR2JNS5ECGhDbNplW9sVl3vvM5hgAuO3X4FeeKat7UeVZ3Drg/YA/wCcUrctKNsKOV6DsKCmqcXLUO2UBPqOT3NUHCoIJ32nJkJscToLF5yqHYgxLDJIP+1c3rrflvt8q6/eBAE8Zgg10JutKeo5bOTTwMtntU2sXbD/ABHPiDjeJ/s/phftC6EA6ZMkRivdXqLSSCdx9oj47UhrVAaAIHYcUDW2lhPSOQOP/KqV6TGaY3R7QBtdRfV2bLKdoVARG1BnJ9sRSVz9lUnd5ot9hO4/lEfnVjxlAHUAAAIMD/yauo8E0qCSEWcZ2ilp1WRkHhHT94gsC5UiRfAv2eW8kXmZ1tmFWCsiPqMQfzp7VX7Vgm3ZRVjEgdf6n3rpmMLjGa4nxn+Y9ZOfvXOimte/tdD6cSvp1LGC1v7QvaG3zTnpiftjAqFc8Qdm3NBHac0x+zFpWvEsoJBGSJ6mjftAo884HI/SnZup8B/CRe3MXlbStxFWssQXFzdPIAIA+MfhQf8ApYa7/DtsVJ9JuA5MckAx71SsqN4x/maq6ljs5NRv1OTSWJP1g4cTZzuZy+q0OsDEIwMQD5fAMflSq+KMm5L0vHQRz711SXCAACQDEgGJ+aDq9Mm8nYs7RmB70zp+pTIull+mxlGXpjh3VpyM2nViENsjjJIJJ4/4pEX2Bw0fHH5zVLxT6T81EuGvT6ch1J7fWeeXs3HT4g0+oAiijWow9bspH8oH9hUlzkVq3zXHpcbHbaZq0x7UawuJ8wYPBiT9gOKVTaRMT+Ue9LDn71SA9B/zrTdIUUJyktP/2Q==">
            <a:hlinkClick r:id="rId2"/>
          </p:cNvPr>
          <p:cNvSpPr>
            <a:spLocks noChangeAspect="1" noChangeArrowheads="1"/>
          </p:cNvSpPr>
          <p:nvPr/>
        </p:nvSpPr>
        <p:spPr bwMode="auto">
          <a:xfrm>
            <a:off x="57150" y="-1905000"/>
            <a:ext cx="5810250" cy="3981450"/>
          </a:xfrm>
          <a:prstGeom prst="rect">
            <a:avLst/>
          </a:prstGeom>
          <a:noFill/>
        </p:spPr>
        <p:txBody>
          <a:bodyPr vert="horz" wrap="square" lIns="91440" tIns="45720" rIns="91440" bIns="45720" numCol="1" anchor="t" anchorCtr="0" compatLnSpc="1">
            <a:prstTxWarp prst="textNoShape">
              <a:avLst/>
            </a:prstTxWarp>
          </a:bodyPr>
          <a:lstStyle/>
          <a:p>
            <a:endParaRPr lang="lv-LV"/>
          </a:p>
        </p:txBody>
      </p:sp>
      <p:pic>
        <p:nvPicPr>
          <p:cNvPr id="28678" name="Picture 6" descr="https://encrypted-tbn1.gstatic.com/images?q=tbn:ANd9GcQzJFQcNbkxDQSV_wDUgPxc6VYdmD7v8HtnMOL9K1ULU3GUDsZv">
            <a:hlinkClick r:id="rId3"/>
          </p:cNvPr>
          <p:cNvPicPr>
            <a:picLocks noChangeAspect="1" noChangeArrowheads="1"/>
          </p:cNvPicPr>
          <p:nvPr/>
        </p:nvPicPr>
        <p:blipFill>
          <a:blip r:embed="rId4" cstate="print"/>
          <a:srcRect/>
          <a:stretch>
            <a:fillRect/>
          </a:stretch>
        </p:blipFill>
        <p:spPr bwMode="auto">
          <a:xfrm>
            <a:off x="899592" y="836712"/>
            <a:ext cx="6826740" cy="4631767"/>
          </a:xfrm>
          <a:prstGeom prst="rect">
            <a:avLst/>
          </a:prstGeom>
          <a:noFill/>
        </p:spPr>
      </p:pic>
      <p:sp>
        <p:nvSpPr>
          <p:cNvPr id="6" name="Taisnstūris 5"/>
          <p:cNvSpPr/>
          <p:nvPr/>
        </p:nvSpPr>
        <p:spPr>
          <a:xfrm>
            <a:off x="3702755" y="3244334"/>
            <a:ext cx="1738489" cy="369332"/>
          </a:xfrm>
          <a:prstGeom prst="rect">
            <a:avLst/>
          </a:prstGeom>
        </p:spPr>
        <p:txBody>
          <a:bodyPr wrap="none">
            <a:spAutoFit/>
          </a:bodyPr>
          <a:lstStyle/>
          <a:p>
            <a:r>
              <a:rPr lang="en-GB" dirty="0" err="1"/>
              <a:t>Vilhelms</a:t>
            </a:r>
            <a:r>
              <a:rPr lang="en-GB" dirty="0"/>
              <a:t> </a:t>
            </a:r>
            <a:r>
              <a:rPr lang="en-GB" dirty="0" err="1"/>
              <a:t>Purvītis</a:t>
            </a:r>
            <a:endParaRPr lang="en-GB"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https://encrypted-tbn0.gstatic.com/images?q=tbn:ANd9GcQLLonSxuOspP8yMo1G24cPCNtDnxqkcNGlit3clCkaH4aR7Slj">
            <a:hlinkClick r:id="rId2"/>
          </p:cNvPr>
          <p:cNvPicPr>
            <a:picLocks noChangeAspect="1" noChangeArrowheads="1"/>
          </p:cNvPicPr>
          <p:nvPr/>
        </p:nvPicPr>
        <p:blipFill>
          <a:blip r:embed="rId3" cstate="print"/>
          <a:srcRect/>
          <a:stretch>
            <a:fillRect/>
          </a:stretch>
        </p:blipFill>
        <p:spPr bwMode="auto">
          <a:xfrm>
            <a:off x="899592" y="764704"/>
            <a:ext cx="2841104" cy="4195937"/>
          </a:xfrm>
          <a:prstGeom prst="rect">
            <a:avLst/>
          </a:prstGeom>
          <a:noFill/>
        </p:spPr>
      </p:pic>
      <p:sp>
        <p:nvSpPr>
          <p:cNvPr id="30724" name="AutoShape 4" descr="data:image/jpeg;base64,/9j/4AAQSkZJRgABAQAAAQABAAD/2wCEAAkGBxQSEhUUEBQVFBQUFBQQEhcVFxQVFxQUFRUWFhUUFBUYHSggGBolHBQUITEiJSkrLi4uFx8/ODQsNygtLiwBCgoKDg0OGhAQGiwkHB8sLCwsLCwsLCwsLCwsLCwsLCwsLiwsLCwsLCwsLCwsLDcsLCwsLCwsLDcsLCw3LCwsLP/AABEIAOMAkAMBIgACEQEDEQH/xAAcAAAABwEBAAAAAAAAAAAAAAAAAQIDBQYHBAj/xAA/EAACAQIEAwYEAwQIBwAAAAABAgMAEQQFEiEGMUEHEyJRcYEjMmGRFLHBM0JSgghTcpKh0fDxFRYkJWKiwv/EABoBAAMBAQEBAAAAAAAAAAAAAAECAwAEBQb/xAAkEQACAgMAAgICAwEAAAAAAAAAAQIRAyExEkEEUSIyE0JxBf/aAAwDAQACEQMRAD8A2BDTormienwaRMLA4rA+3bI9EseIQbOCj+o5Vv1VDtJyH8Xg5EHzAF09RQlrY0fo8sUZqXy7hnEzhWjjJDGVVJNrtCmuQW53At9xSk4Zn7tJCFVJVLIS3Oy6iPp4d6oKvohTQFd+Y5PLDfvALBilwbgkC5t6V14jhbExyLHKojZlkddRFmEbFXsRfqprAIsUgipeHh7EuxVY7spQEXXYuzIg59WUj7eYp7EcI4lFZpgkYQFm1ta1mCadgd7n0oIpKRXzRipWfh6ZG0vpA8XiLeGygkm/oK6DwjihtoBYEKygjUt9Yu3QAFCCb23HmKIiIGiqcbhXEfDChGMxcRBWF37uMSMRfoFI9zTkfCGILFDoRha4ZuRIUhTYHfxD/esYgBV+7L8u1OZD02FVLH5JNCuqRbLqCE+TkyDR6gwyA25Fa2XsxyXRh1Yj5vFU8r1RTFrZfcrhsKm4VrhwiWqSQUsELJnDBLtXbEb1XcqxYdR6VO4dq0WZo6hTcyAgg9aXR9KpQp5d7TMofBY1whZUl+ItiRybVbbyax9aqox8mnT3j6dOjTra2i99Nr203A2re+3HIe+wgmUeKE6v5Tz/ACrz3WjtDS7Y+Mwl2+JJ4TqXxts2rVqG+x1AG/nSHxTtfUzEkkm7E3LWDE+oAv52FNGiphDrkzCQ3JkclhpYlmJZRyVjfcfQ0kY6SxGt7EBWszbqBYA77iwG1N6Nr02KCGdnWmYSAqRJIChYoQ7DSW+YrvsT1tzpt8ZIbAu5AGkXZjZQLaRvy+lNsv1pBrGY/NjJHOp3dmNySzMTuAp3J6gAegFODNJgLCWQDfbW9tzqPXqd/WuShRFJ3hiGXE4iOIPIRsvzNsi7BRvsLE7fU16YyrAiONVHQAVlfYrw/YNiHHzWCegrZYVqMtyK8VDsEddSim41p2nSEZk3B+b3sprRsLLcV534azjkw5jZhW1cNZmJEHntUFp0XyK9ot0ZpwVzQPtTyNV0znZxZ1ghNC8bC4ZSv3FeQ81wRhmkibmjFfsdv0r2UwvXm7tuybuMd3gFlnXV/MvzfmKy0xuorPAkhXMMJys2JgjYMFYFHlVWUhhbcE0jH5UzDET6kVEneMBjpZ21E6Y1t4rDc25Ai9ri7PC2KSLGYaWVtMcWIhmc2J8KSK5sALk2WpzP8zw2LjkV5AsuHeRsJIkZCTwyOW7iRALxupNw/IgsDyBpxBj/AJPlV4gXglMncSRxJLaSaKU8028IABux+UAnkK7c44fjmWFsBh1SN3ljeUYl50DxoHZJC0ad3ZAzcjqHLlTp4gw8eNwM4cyxxYWPCzhVKsvwmjcqHWzW7y42N9Nc2sLiI5BmpZ0v3MvdTERrY2DB9kU306QCBv0rBOvgvBCKeVRLDPHLgcU90s9ikbAagwujA3+4qBw3Ckzx6tUYfuDi0iLfEeEXu4HIbC4BO9WqLiLCCdXleJZfweKgnlhhZEkklGmEBFHMC92sBv8ASkZJmeAgVFSYIs2Ekw89oXeQTyKwMsr/ANWDaypv4uVYBnFdmUYBp5kiXm7Bf8zXHWp9inD/AHkjYhxsvgT16n8qWTpDQVs1zh3LFghSNRsqgVOxLTcEVq6lWpxQW7FKKDNR0xM21O3QDx9leM7t79Dsa1Xg3OtDAE7Gsdqf4ezMqQp/lP6UuSN7K4pf1Z6fwOJuAalIDes94TzbWii++1aBhTtQg7EnGmOsKz3toyD8TgTIou8BMgtz0/vD7Vo1c88IZSrC4YEEeYNO0KmeLyaLVVg47yE4HGSw28N9cf1Rtxb8vaq9TJ2BqmKvSu86US0A1YKAaK9HI16TRQH0cw8BdlRRdmIUD6mvUnBGSDC4aOMdAL+vWsm7GuFjNKcVIPAh0x/Vup9q32FLCwqUtsfiHY1p3TRoKNqdaEGZDUJn2ZrDGzsbAAmu/GYiwJNYJ2q8XmZzBEfCPnI/Kpv8nSHivZmdKU2NxSaMVYmah2c5xqdAT9D7VuWTYnWu3TavJ+QZgYJlYHa9j/nXobs5zbvA6nmLGoNeMi7flG/o0BaNlpERpyrETJ+3ThjvsMuKjHxMPfXbrG1r/Y7/AHrz7XtHF4dXVkcalYFWB5EHYg15R494WbLsW8JuUPjhY/vRnl7jlQWtBe0VyioUKYUOpDIcqfFTxwx/M7Aeg6sfQVH2rcuxPhIxRtjJh4pQFhB5hOre+32pZOkNFGjcP5QmGgSKMWVAFH1+tTUSUiJBXUopYozYYFc+JksKfJqtcWZymGjeRzYKpPvRk6Roq2UjtT4w/DR93GfiPe30HU1gkrliSTck3Nd+fZu+KmaWTmx2HkOgqOowjQZS9IBoUphak0wjQK03sv4k0SAOegVv0NZjXVl+KMbhh0O/p1pZq0PCVM9d5bmCtYXqWFZRwVjWbSCb7A3rVIDsKTHK+hnHxYsiqP2rcJDH4Nii/HgDSwkczt4k9Db7gVeaR1qjQiPE9qFXzti4V/A41mRbQYm80fkGv8RPYm9vJhVEUUbBRbOzThb/AIhigj/sY7STfUX2T3I/wNenooQgVVFgNgByAHKqf2Z8KfgMEuv9tLaWb6EjZPYfrV1wviF6m9sfg9GlqcoCm8Q9hT8Qo3iZgorzh2scWfiZjDG140PiIPzN5e1Xntf4yOHjEEJ+JKDc/wAKcif9eVYGTSJeTsbiCoUKOqCD2m9NMtqCtajd70B20xFGKKpfhfKzicQiBdSjxv8A2R5+uwot0KlbNs7Icud4VdwQoC8+u21ayoqI4Zy/uYETqAL+vWpgUkFSGm7YDTZbenGrhnn8aqPU+lFuhSG7RuGVzDAyxW+IoMsJ8pFBIA9eXvWJdifC4xeKM8ovFhtLAW2aVr6QfSxP2r0mrVROBsCmEilVABrxOIkNttjKwQeygChJ0FItGYvpUDzrowbbACqrnWb3mVL9L1Yss5A1NS2M40iTFc2OXw10im8StxVZcEXTyl2nZl3+YzeUbdyv8mx/xvVUqxdoWC7nMcUm9u9aQX8pPH/9VXaK4Z9DpYNINGoosMQ23pNLjaxpLGgZ/YVq2jsVyFe6MjfNIwJv/Ah8IHubn2rGK3jsxl06E6CNbfbf86TI9UNBdZsMa2FFJIBzptHsKzLjnjju5O6gIaS9h5KfMgc7De1Zz8UbHjc3SLxnHEcUA3ILEXVRuSPO3QVR8RxdNqLRqhJ5M1zYeQAIqiHGNIx1OW3u7E3Lt1JP6VOYEgiuPJmk2e7g/wCfigrltkyOL8d/WRj6CJf1o8DxDKoOuO63LFkuLFjfkbjz8q4JsIQb9Opty+tSGX4sMohXzMkhBsTYWVb+W9TeV+2PlwYa1EhM2zsfiYnBNvlJItz8603IMfqUVR3yZZBvpN+Yt+VFh8zbBNofl0PnVceW2ef8n4ySuDNbikvSpOVRGQ5iJYwwN7j/AHqXLV2p2jzGqPOPbzlXd45JR8s8QP8ANGdLfmv3rM637+kBgg+DiltvFMBf/wAZFIIHuqVgJox4ZhUtbdaRShRMgCioXoVgArdeysanVj/AoHuKwqt67KQFFj/BH+VSy+iuPjNe07V5t4wUfjsS4tcy6VA6bAsfua9I6vDcb7bWry9m+JMmInci2qeQgHpZrH8hS5vR0/B/dnfl4AWpfAzWNVpMXYb8h/jXZgcZqJ3rjkj38c1VGgxS600k7bVEzYUBtjb61Hw5gQLA062Yj9aR7DGDT0Pw4qSJroT79fvXDxRjmmTxDkLi23SnJMTc1yYp7gg1ktjSxxfUXLsexEkkLavlDaR6jnWnTGy+1Uvspyow4KPULF/ikeWrcVcMa3ht57V6MP1s+UyftSMz7aJf+1tf96aK3sSa89VvX9IDw4KBRyOIAP1tG5rBaeHBJAoqOhTCgFA0DQrBBWq8EZx8NGQ2IAjf2rKqsfBeM0ymMnwyC4/tLuLe1JkVopidOvs9TZLitcYv5V5y4sTTjMUPLESf+x1frXoPIsOEjRlJIIANzfmBWA8dsBmmJUcmdW99I/yqUraR0fEko5GvsreKmsLUjB44qaLGxG964mBFBRTR1zySiyxQ5wa6P+Mi1+tVUGnIyTsKR4kWj8uRc8LmYNrc+tSmUYU4uVIlNixJcj91B8x/11NVPLI7fN1rUOyvLxabEBbliIY7c9KX1H6XJP8Adqax/kVz/JccTfs0XAumHjVBsqgKu97AchenY8asjgAg2OrY+VVjPGb5WDIenkfQ12YIDBwNJKdJ0lpGNrADoKupPh4TXson9IPMFMOGi/eMry/yomn83H2rEDU3xfxC+OxDSufDusS/wpfYevWoOuiPCT6HStNEDStdZhjXsTajvQvRE1jBU5BMUYMpsVIYeo3FN0KIp6Lyzj2JcDHIblmQWRd21DbTty3HWsX4ow+J79sRMhDSkybbhfJfYWpXBedLBJpl/ZsQbnkreZ+lbfg4IMQnj0tcbciDUG3FnQqas8/LjyRvRFga26XsZwkzFu9livyEegqPuLn71SOKuyPG4R1/Df8AVRMdIZAFZDt+0UnYb8xfkb2o+KasqvktaeympGDXVAqjpU9m/ZjmWGi70xLKoF3ELa2QeZWwJHpeq1jsHiIow8kMiI1rMysBvy3pXBl4/Ix1Y/jMdpFl2J2rceyDGocvSxBKlo2t0YG5B8rhgayPgrs7xeZAyD4UI2EjgjWfJB1A6nlWmcE9lc+CmLviyqGwZYx+0AvYMDfz9dzTeNHLlzfyf4XqXDCVwzfKhJH1Y1lXbnxOAqYKI7t8Wcg8htoT33J9BV84/wCLY8uwxIsX+SFL7s3mfoOZNeZMwxrzyNLKxZ3JZiepNGMdkGznNCgKVpqoqVhol6DpanYBSJzS3sp4pRsbFAi1FStV+dMTQbGiNKdfKk2oDtOxN6m+HuJpsI3gJZOqEm3t/CahDQFFqxE2no3DI+1zDqB3hkXzut7e4q/YjjrCfhzJ3yEFbqASSa8o1oHZ1kaYuCRW/dkufdRp/JqnJeK0PGpPZu2F4zwxgaUOJNIuVh+MxPkFS5vXVi8mix2GWPERkRvokaM+FtjqCtbl9RVc4Vy1cHHoi31G7keQ6VJ59x9g8GPjyqG6IpDv/dU7e9qWLvppKnossMKRKFUBVUAKo2AA5ADyqgdoPaPFghoQiSYjZAeX1f8AhFUPjLtllmBjwK90huDI+7n+yvJfU3NZRNKzMWYlmJuSTck/U1SrF4d+fZ5NjJTLiG1MeQGyqPJR0FRtAUdqbgAWoA0oC1FQGoXG9E9INHqoUHy1TD00m1LBo70bN4oSGsKGqpfIcwWBy7Am6kCwVrG4N7Ejy6EUjD5r3f4gRgqs1woOlioLXFzbfbbYCsZ2iJNFapiTNEOFWHSQ6kkm3zXfVctq8tuXvTmaZuk8sRaLTDGEVlQ2dwERX35AnQbWHXrREIO1TmQcVYnBKy4dwqsdRBVW8VgLi/LYCnpeIE7/AL8QAMYmjZTpZNZBUNa3y6bC3P69a5582iMkrJEQjwdwikhijaUGq9t7EN9bEVum2hOa8TYvEn488j2vYX0gfyrYVDmpR8XAY4Y9MgCyNJObpqIdY1Kxm3kjEauretxxDmaYhxIkQiOnS6g3XwkhNOwOy6Rvf5awCLoVY+HOIIsOqCWHvTHOcQh8G2oRoynUpupVWNj1CEWsb8eDzREwrwlTrZmYNa+zKgAvqFrFT0POsYigtdMUQtcmpnA5tGssMnd7RQdwwGk6m0OveW2vuwPMHaujLs/WCV5O6Egd4mAbbwpJqYfMbEjbmfrekbLwVFZmS1NipnA5uiQzxspvIysjWBsAsi6dmFvnU9RtyqFJpkhJPYoikmgDRGsK3Yq9BqTQomscjaiZqQKO1CjW6Aoro07VzWpw3oNDQdCSaSaMigaIgLUVKoqwWg1FA708GFqQG8qFj0uBIxFLkc0n1opKweIQaKgaKmJB0KKhWACjoUKxgClihQoMeIR5061ChQY0fY01EaFCiIxdtqQaFCsgvg/GNqSgoUKUcD86KahQrI0hqioUKciChQoVjH//2Q==">
            <a:hlinkClick r:id="rId4"/>
          </p:cNvPr>
          <p:cNvSpPr>
            <a:spLocks noChangeAspect="1" noChangeArrowheads="1"/>
          </p:cNvSpPr>
          <p:nvPr/>
        </p:nvSpPr>
        <p:spPr bwMode="auto">
          <a:xfrm>
            <a:off x="57150" y="-1295400"/>
            <a:ext cx="1714500" cy="2705100"/>
          </a:xfrm>
          <a:prstGeom prst="rect">
            <a:avLst/>
          </a:prstGeom>
          <a:noFill/>
        </p:spPr>
        <p:txBody>
          <a:bodyPr vert="horz" wrap="square" lIns="91440" tIns="45720" rIns="91440" bIns="45720" numCol="1" anchor="t" anchorCtr="0" compatLnSpc="1">
            <a:prstTxWarp prst="textNoShape">
              <a:avLst/>
            </a:prstTxWarp>
          </a:bodyPr>
          <a:lstStyle/>
          <a:p>
            <a:endParaRPr lang="lv-LV"/>
          </a:p>
        </p:txBody>
      </p:sp>
      <p:sp>
        <p:nvSpPr>
          <p:cNvPr id="30726" name="AutoShape 6" descr="data:image/jpeg;base64,/9j/4AAQSkZJRgABAQAAAQABAAD/2wCEAAkGBxQSEhUUEBQVFBQUFBQQEhcVFxQVFxQUFRUWFhUUFBUYHSggGBolHBQUITEiJSkrLi4uFx8/ODQsNygtLiwBCgoKDg0OGhAQGiwkHB8sLCwsLCwsLCwsLCwsLCwsLCwsLiwsLCwsLCwsLCwsLDcsLCwsLCwsLDcsLCw3LCwsLP/AABEIAOMAkAMBIgACEQEDEQH/xAAcAAAABwEBAAAAAAAAAAAAAAAAAQIDBQYHBAj/xAA/EAACAQIEAwYEAwQIBwAAAAABAgMAEQQFEiEGMUEHEyJRcYEjMmGRFLHBM0JSgghTcpKh0fDxFRYkJWKiwv/EABoBAAMBAQEBAAAAAAAAAAAAAAECAwAEBQb/xAAkEQACAgMAAgICAwEAAAAAAAAAAQIRAyExEkEEUSIyE0JxBf/aAAwDAQACEQMRAD8A2BDTormienwaRMLA4rA+3bI9EseIQbOCj+o5Vv1VDtJyH8Xg5EHzAF09RQlrY0fo8sUZqXy7hnEzhWjjJDGVVJNrtCmuQW53At9xSk4Zn7tJCFVJVLIS3Oy6iPp4d6oKvohTQFd+Y5PLDfvALBilwbgkC5t6V14jhbExyLHKojZlkddRFmEbFXsRfqprAIsUgipeHh7EuxVY7spQEXXYuzIg59WUj7eYp7EcI4lFZpgkYQFm1ta1mCadgd7n0oIpKRXzRipWfh6ZG0vpA8XiLeGygkm/oK6DwjihtoBYEKygjUt9Yu3QAFCCb23HmKIiIGiqcbhXEfDChGMxcRBWF37uMSMRfoFI9zTkfCGILFDoRha4ZuRIUhTYHfxD/esYgBV+7L8u1OZD02FVLH5JNCuqRbLqCE+TkyDR6gwyA25Fa2XsxyXRh1Yj5vFU8r1RTFrZfcrhsKm4VrhwiWqSQUsELJnDBLtXbEb1XcqxYdR6VO4dq0WZo6hTcyAgg9aXR9KpQp5d7TMofBY1whZUl+ItiRybVbbyax9aqox8mnT3j6dOjTra2i99Nr203A2re+3HIe+wgmUeKE6v5Tz/ACrz3WjtDS7Y+Mwl2+JJ4TqXxts2rVqG+x1AG/nSHxTtfUzEkkm7E3LWDE+oAv52FNGiphDrkzCQ3JkclhpYlmJZRyVjfcfQ0kY6SxGt7EBWszbqBYA77iwG1N6Nr02KCGdnWmYSAqRJIChYoQ7DSW+YrvsT1tzpt8ZIbAu5AGkXZjZQLaRvy+lNsv1pBrGY/NjJHOp3dmNySzMTuAp3J6gAegFODNJgLCWQDfbW9tzqPXqd/WuShRFJ3hiGXE4iOIPIRsvzNsi7BRvsLE7fU16YyrAiONVHQAVlfYrw/YNiHHzWCegrZYVqMtyK8VDsEddSim41p2nSEZk3B+b3sprRsLLcV534azjkw5jZhW1cNZmJEHntUFp0XyK9ot0ZpwVzQPtTyNV0znZxZ1ghNC8bC4ZSv3FeQ81wRhmkibmjFfsdv0r2UwvXm7tuybuMd3gFlnXV/MvzfmKy0xuorPAkhXMMJys2JgjYMFYFHlVWUhhbcE0jH5UzDET6kVEneMBjpZ21E6Y1t4rDc25Ai9ri7PC2KSLGYaWVtMcWIhmc2J8KSK5sALk2WpzP8zw2LjkV5AsuHeRsJIkZCTwyOW7iRALxupNw/IgsDyBpxBj/AJPlV4gXglMncSRxJLaSaKU8028IABux+UAnkK7c44fjmWFsBh1SN3ljeUYl50DxoHZJC0ad3ZAzcjqHLlTp4gw8eNwM4cyxxYWPCzhVKsvwmjcqHWzW7y42N9Nc2sLiI5BmpZ0v3MvdTERrY2DB9kU306QCBv0rBOvgvBCKeVRLDPHLgcU90s9ikbAagwujA3+4qBw3Ckzx6tUYfuDi0iLfEeEXu4HIbC4BO9WqLiLCCdXleJZfweKgnlhhZEkklGmEBFHMC92sBv8ASkZJmeAgVFSYIs2Ekw89oXeQTyKwMsr/ANWDaypv4uVYBnFdmUYBp5kiXm7Bf8zXHWp9inD/AHkjYhxsvgT16n8qWTpDQVs1zh3LFghSNRsqgVOxLTcEVq6lWpxQW7FKKDNR0xM21O3QDx9leM7t79Dsa1Xg3OtDAE7Gsdqf4ezMqQp/lP6UuSN7K4pf1Z6fwOJuAalIDes94TzbWii++1aBhTtQg7EnGmOsKz3toyD8TgTIou8BMgtz0/vD7Vo1c88IZSrC4YEEeYNO0KmeLyaLVVg47yE4HGSw28N9cf1Rtxb8vaq9TJ2BqmKvSu86US0A1YKAaK9HI16TRQH0cw8BdlRRdmIUD6mvUnBGSDC4aOMdAL+vWsm7GuFjNKcVIPAh0x/Vup9q32FLCwqUtsfiHY1p3TRoKNqdaEGZDUJn2ZrDGzsbAAmu/GYiwJNYJ2q8XmZzBEfCPnI/Kpv8nSHivZmdKU2NxSaMVYmah2c5xqdAT9D7VuWTYnWu3TavJ+QZgYJlYHa9j/nXobs5zbvA6nmLGoNeMi7flG/o0BaNlpERpyrETJ+3ThjvsMuKjHxMPfXbrG1r/Y7/AHrz7XtHF4dXVkcalYFWB5EHYg15R494WbLsW8JuUPjhY/vRnl7jlQWtBe0VyioUKYUOpDIcqfFTxwx/M7Aeg6sfQVH2rcuxPhIxRtjJh4pQFhB5hOre+32pZOkNFGjcP5QmGgSKMWVAFH1+tTUSUiJBXUopYozYYFc+JksKfJqtcWZymGjeRzYKpPvRk6Roq2UjtT4w/DR93GfiPe30HU1gkrliSTck3Nd+fZu+KmaWTmx2HkOgqOowjQZS9IBoUphak0wjQK03sv4k0SAOegVv0NZjXVl+KMbhh0O/p1pZq0PCVM9d5bmCtYXqWFZRwVjWbSCb7A3rVIDsKTHK+hnHxYsiqP2rcJDH4Nii/HgDSwkczt4k9Db7gVeaR1qjQiPE9qFXzti4V/A41mRbQYm80fkGv8RPYm9vJhVEUUbBRbOzThb/AIhigj/sY7STfUX2T3I/wNenooQgVVFgNgByAHKqf2Z8KfgMEuv9tLaWb6EjZPYfrV1wviF6m9sfg9GlqcoCm8Q9hT8Qo3iZgorzh2scWfiZjDG140PiIPzN5e1Xntf4yOHjEEJ+JKDc/wAKcif9eVYGTSJeTsbiCoUKOqCD2m9NMtqCtajd70B20xFGKKpfhfKzicQiBdSjxv8A2R5+uwot0KlbNs7Icud4VdwQoC8+u21ayoqI4Zy/uYETqAL+vWpgUkFSGm7YDTZbenGrhnn8aqPU+lFuhSG7RuGVzDAyxW+IoMsJ8pFBIA9eXvWJdifC4xeKM8ovFhtLAW2aVr6QfSxP2r0mrVROBsCmEilVABrxOIkNttjKwQeygChJ0FItGYvpUDzrowbbACqrnWb3mVL9L1Yss5A1NS2M40iTFc2OXw10im8StxVZcEXTyl2nZl3+YzeUbdyv8mx/xvVUqxdoWC7nMcUm9u9aQX8pPH/9VXaK4Z9DpYNINGoosMQ23pNLjaxpLGgZ/YVq2jsVyFe6MjfNIwJv/Ah8IHubn2rGK3jsxl06E6CNbfbf86TI9UNBdZsMa2FFJIBzptHsKzLjnjju5O6gIaS9h5KfMgc7De1Zz8UbHjc3SLxnHEcUA3ILEXVRuSPO3QVR8RxdNqLRqhJ5M1zYeQAIqiHGNIx1OW3u7E3Lt1JP6VOYEgiuPJmk2e7g/wCfigrltkyOL8d/WRj6CJf1o8DxDKoOuO63LFkuLFjfkbjz8q4JsIQb9Opty+tSGX4sMohXzMkhBsTYWVb+W9TeV+2PlwYa1EhM2zsfiYnBNvlJItz8603IMfqUVR3yZZBvpN+Yt+VFh8zbBNofl0PnVceW2ef8n4ySuDNbikvSpOVRGQ5iJYwwN7j/AHqXLV2p2jzGqPOPbzlXd45JR8s8QP8ANGdLfmv3rM637+kBgg+DiltvFMBf/wAZFIIHuqVgJox4ZhUtbdaRShRMgCioXoVgArdeysanVj/AoHuKwqt67KQFFj/BH+VSy+iuPjNe07V5t4wUfjsS4tcy6VA6bAsfua9I6vDcb7bWry9m+JMmInci2qeQgHpZrH8hS5vR0/B/dnfl4AWpfAzWNVpMXYb8h/jXZgcZqJ3rjkj38c1VGgxS600k7bVEzYUBtjb61Hw5gQLA062Yj9aR7DGDT0Pw4qSJroT79fvXDxRjmmTxDkLi23SnJMTc1yYp7gg1ktjSxxfUXLsexEkkLavlDaR6jnWnTGy+1Uvspyow4KPULF/ikeWrcVcMa3ht57V6MP1s+UyftSMz7aJf+1tf96aK3sSa89VvX9IDw4KBRyOIAP1tG5rBaeHBJAoqOhTCgFA0DQrBBWq8EZx8NGQ2IAjf2rKqsfBeM0ymMnwyC4/tLuLe1JkVopidOvs9TZLitcYv5V5y4sTTjMUPLESf+x1frXoPIsOEjRlJIIANzfmBWA8dsBmmJUcmdW99I/yqUraR0fEko5GvsreKmsLUjB44qaLGxG964mBFBRTR1zySiyxQ5wa6P+Mi1+tVUGnIyTsKR4kWj8uRc8LmYNrc+tSmUYU4uVIlNixJcj91B8x/11NVPLI7fN1rUOyvLxabEBbliIY7c9KX1H6XJP8Adqax/kVz/JccTfs0XAumHjVBsqgKu97AchenY8asjgAg2OrY+VVjPGb5WDIenkfQ12YIDBwNJKdJ0lpGNrADoKupPh4TXson9IPMFMOGi/eMry/yomn83H2rEDU3xfxC+OxDSufDusS/wpfYevWoOuiPCT6HStNEDStdZhjXsTajvQvRE1jBU5BMUYMpsVIYeo3FN0KIp6Lyzj2JcDHIblmQWRd21DbTty3HWsX4ow+J79sRMhDSkybbhfJfYWpXBedLBJpl/ZsQbnkreZ+lbfg4IMQnj0tcbciDUG3FnQqas8/LjyRvRFga26XsZwkzFu9livyEegqPuLn71SOKuyPG4R1/Df8AVRMdIZAFZDt+0UnYb8xfkb2o+KasqvktaeympGDXVAqjpU9m/ZjmWGi70xLKoF3ELa2QeZWwJHpeq1jsHiIow8kMiI1rMysBvy3pXBl4/Ix1Y/jMdpFl2J2rceyDGocvSxBKlo2t0YG5B8rhgayPgrs7xeZAyD4UI2EjgjWfJB1A6nlWmcE9lc+CmLviyqGwZYx+0AvYMDfz9dzTeNHLlzfyf4XqXDCVwzfKhJH1Y1lXbnxOAqYKI7t8Wcg8htoT33J9BV84/wCLY8uwxIsX+SFL7s3mfoOZNeZMwxrzyNLKxZ3JZiepNGMdkGznNCgKVpqoqVhol6DpanYBSJzS3sp4pRsbFAi1FStV+dMTQbGiNKdfKk2oDtOxN6m+HuJpsI3gJZOqEm3t/CahDQFFqxE2no3DI+1zDqB3hkXzut7e4q/YjjrCfhzJ3yEFbqASSa8o1oHZ1kaYuCRW/dkufdRp/JqnJeK0PGpPZu2F4zwxgaUOJNIuVh+MxPkFS5vXVi8mix2GWPERkRvokaM+FtjqCtbl9RVc4Vy1cHHoi31G7keQ6VJ59x9g8GPjyqG6IpDv/dU7e9qWLvppKnossMKRKFUBVUAKo2AA5ADyqgdoPaPFghoQiSYjZAeX1f8AhFUPjLtllmBjwK90huDI+7n+yvJfU3NZRNKzMWYlmJuSTck/U1SrF4d+fZ5NjJTLiG1MeQGyqPJR0FRtAUdqbgAWoA0oC1FQGoXG9E9INHqoUHy1TD00m1LBo70bN4oSGsKGqpfIcwWBy7Am6kCwVrG4N7Ejy6EUjD5r3f4gRgqs1woOlioLXFzbfbbYCsZ2iJNFapiTNEOFWHSQ6kkm3zXfVctq8tuXvTmaZuk8sRaLTDGEVlQ2dwERX35AnQbWHXrREIO1TmQcVYnBKy4dwqsdRBVW8VgLi/LYCnpeIE7/AL8QAMYmjZTpZNZBUNa3y6bC3P69a5582iMkrJEQjwdwikhijaUGq9t7EN9bEVum2hOa8TYvEn488j2vYX0gfyrYVDmpR8XAY4Y9MgCyNJObpqIdY1Kxm3kjEauretxxDmaYhxIkQiOnS6g3XwkhNOwOy6Rvf5awCLoVY+HOIIsOqCWHvTHOcQh8G2oRoynUpupVWNj1CEWsb8eDzREwrwlTrZmYNa+zKgAvqFrFT0POsYigtdMUQtcmpnA5tGssMnd7RQdwwGk6m0OveW2vuwPMHaujLs/WCV5O6Egd4mAbbwpJqYfMbEjbmfrekbLwVFZmS1NipnA5uiQzxspvIysjWBsAsi6dmFvnU9RtyqFJpkhJPYoikmgDRGsK3Yq9BqTQomscjaiZqQKO1CjW6Aoro07VzWpw3oNDQdCSaSaMigaIgLUVKoqwWg1FA708GFqQG8qFj0uBIxFLkc0n1opKweIQaKgaKmJB0KKhWACjoUKxgClihQoMeIR5061ChQY0fY01EaFCiIxdtqQaFCsgvg/GNqSgoUKUcD86KahQrI0hqioUKciChQoVjH//2Q==">
            <a:hlinkClick r:id="rId4"/>
          </p:cNvPr>
          <p:cNvSpPr>
            <a:spLocks noChangeAspect="1" noChangeArrowheads="1"/>
          </p:cNvSpPr>
          <p:nvPr/>
        </p:nvSpPr>
        <p:spPr bwMode="auto">
          <a:xfrm>
            <a:off x="57150" y="-1295400"/>
            <a:ext cx="1714500" cy="2705100"/>
          </a:xfrm>
          <a:prstGeom prst="rect">
            <a:avLst/>
          </a:prstGeom>
          <a:noFill/>
        </p:spPr>
        <p:txBody>
          <a:bodyPr vert="horz" wrap="square" lIns="91440" tIns="45720" rIns="91440" bIns="45720" numCol="1" anchor="t" anchorCtr="0" compatLnSpc="1">
            <a:prstTxWarp prst="textNoShape">
              <a:avLst/>
            </a:prstTxWarp>
          </a:bodyPr>
          <a:lstStyle/>
          <a:p>
            <a:endParaRPr lang="lv-LV"/>
          </a:p>
        </p:txBody>
      </p:sp>
      <p:sp>
        <p:nvSpPr>
          <p:cNvPr id="30728" name="AutoShape 8" descr="data:image/jpeg;base64,/9j/4AAQSkZJRgABAQAAAQABAAD/2wCEAAkGBxQSEhUUEBQVFBQUFBQQEhcVFxQVFxQUFRUWFhUUFBUYHSggGBolHBQUITEiJSkrLi4uFx8/ODQsNygtLiwBCgoKDg0OGhAQGiwkHB8sLCwsLCwsLCwsLCwsLCwsLCwsLiwsLCwsLCwsLCwsLDcsLCwsLCwsLDcsLCw3LCwsLP/AABEIAOMAkAMBIgACEQEDEQH/xAAcAAAABwEBAAAAAAAAAAAAAAAAAQIDBQYHBAj/xAA/EAACAQIEAwYEAwQIBwAAAAABAgMAEQQFEiEGMUEHEyJRcYEjMmGRFLHBM0JSgghTcpKh0fDxFRYkJWKiwv/EABoBAAMBAQEBAAAAAAAAAAAAAAECAwAEBQb/xAAkEQACAgMAAgICAwEAAAAAAAAAAQIRAyExEkEEUSIyE0JxBf/aAAwDAQACEQMRAD8A2BDTormienwaRMLA4rA+3bI9EseIQbOCj+o5Vv1VDtJyH8Xg5EHzAF09RQlrY0fo8sUZqXy7hnEzhWjjJDGVVJNrtCmuQW53At9xSk4Zn7tJCFVJVLIS3Oy6iPp4d6oKvohTQFd+Y5PLDfvALBilwbgkC5t6V14jhbExyLHKojZlkddRFmEbFXsRfqprAIsUgipeHh7EuxVY7spQEXXYuzIg59WUj7eYp7EcI4lFZpgkYQFm1ta1mCadgd7n0oIpKRXzRipWfh6ZG0vpA8XiLeGygkm/oK6DwjihtoBYEKygjUt9Yu3QAFCCb23HmKIiIGiqcbhXEfDChGMxcRBWF37uMSMRfoFI9zTkfCGILFDoRha4ZuRIUhTYHfxD/esYgBV+7L8u1OZD02FVLH5JNCuqRbLqCE+TkyDR6gwyA25Fa2XsxyXRh1Yj5vFU8r1RTFrZfcrhsKm4VrhwiWqSQUsELJnDBLtXbEb1XcqxYdR6VO4dq0WZo6hTcyAgg9aXR9KpQp5d7TMofBY1whZUl+ItiRybVbbyax9aqox8mnT3j6dOjTra2i99Nr203A2re+3HIe+wgmUeKE6v5Tz/ACrz3WjtDS7Y+Mwl2+JJ4TqXxts2rVqG+x1AG/nSHxTtfUzEkkm7E3LWDE+oAv52FNGiphDrkzCQ3JkclhpYlmJZRyVjfcfQ0kY6SxGt7EBWszbqBYA77iwG1N6Nr02KCGdnWmYSAqRJIChYoQ7DSW+YrvsT1tzpt8ZIbAu5AGkXZjZQLaRvy+lNsv1pBrGY/NjJHOp3dmNySzMTuAp3J6gAegFODNJgLCWQDfbW9tzqPXqd/WuShRFJ3hiGXE4iOIPIRsvzNsi7BRvsLE7fU16YyrAiONVHQAVlfYrw/YNiHHzWCegrZYVqMtyK8VDsEddSim41p2nSEZk3B+b3sprRsLLcV534azjkw5jZhW1cNZmJEHntUFp0XyK9ot0ZpwVzQPtTyNV0znZxZ1ghNC8bC4ZSv3FeQ81wRhmkibmjFfsdv0r2UwvXm7tuybuMd3gFlnXV/MvzfmKy0xuorPAkhXMMJys2JgjYMFYFHlVWUhhbcE0jH5UzDET6kVEneMBjpZ21E6Y1t4rDc25Ai9ri7PC2KSLGYaWVtMcWIhmc2J8KSK5sALk2WpzP8zw2LjkV5AsuHeRsJIkZCTwyOW7iRALxupNw/IgsDyBpxBj/AJPlV4gXglMncSRxJLaSaKU8028IABux+UAnkK7c44fjmWFsBh1SN3ljeUYl50DxoHZJC0ad3ZAzcjqHLlTp4gw8eNwM4cyxxYWPCzhVKsvwmjcqHWzW7y42N9Nc2sLiI5BmpZ0v3MvdTERrY2DB9kU306QCBv0rBOvgvBCKeVRLDPHLgcU90s9ikbAagwujA3+4qBw3Ckzx6tUYfuDi0iLfEeEXu4HIbC4BO9WqLiLCCdXleJZfweKgnlhhZEkklGmEBFHMC92sBv8ASkZJmeAgVFSYIs2Ekw89oXeQTyKwMsr/ANWDaypv4uVYBnFdmUYBp5kiXm7Bf8zXHWp9inD/AHkjYhxsvgT16n8qWTpDQVs1zh3LFghSNRsqgVOxLTcEVq6lWpxQW7FKKDNR0xM21O3QDx9leM7t79Dsa1Xg3OtDAE7Gsdqf4ezMqQp/lP6UuSN7K4pf1Z6fwOJuAalIDes94TzbWii++1aBhTtQg7EnGmOsKz3toyD8TgTIou8BMgtz0/vD7Vo1c88IZSrC4YEEeYNO0KmeLyaLVVg47yE4HGSw28N9cf1Rtxb8vaq9TJ2BqmKvSu86US0A1YKAaK9HI16TRQH0cw8BdlRRdmIUD6mvUnBGSDC4aOMdAL+vWsm7GuFjNKcVIPAh0x/Vup9q32FLCwqUtsfiHY1p3TRoKNqdaEGZDUJn2ZrDGzsbAAmu/GYiwJNYJ2q8XmZzBEfCPnI/Kpv8nSHivZmdKU2NxSaMVYmah2c5xqdAT9D7VuWTYnWu3TavJ+QZgYJlYHa9j/nXobs5zbvA6nmLGoNeMi7flG/o0BaNlpERpyrETJ+3ThjvsMuKjHxMPfXbrG1r/Y7/AHrz7XtHF4dXVkcalYFWB5EHYg15R494WbLsW8JuUPjhY/vRnl7jlQWtBe0VyioUKYUOpDIcqfFTxwx/M7Aeg6sfQVH2rcuxPhIxRtjJh4pQFhB5hOre+32pZOkNFGjcP5QmGgSKMWVAFH1+tTUSUiJBXUopYozYYFc+JksKfJqtcWZymGjeRzYKpPvRk6Roq2UjtT4w/DR93GfiPe30HU1gkrliSTck3Nd+fZu+KmaWTmx2HkOgqOowjQZS9IBoUphak0wjQK03sv4k0SAOegVv0NZjXVl+KMbhh0O/p1pZq0PCVM9d5bmCtYXqWFZRwVjWbSCb7A3rVIDsKTHK+hnHxYsiqP2rcJDH4Nii/HgDSwkczt4k9Db7gVeaR1qjQiPE9qFXzti4V/A41mRbQYm80fkGv8RPYm9vJhVEUUbBRbOzThb/AIhigj/sY7STfUX2T3I/wNenooQgVVFgNgByAHKqf2Z8KfgMEuv9tLaWb6EjZPYfrV1wviF6m9sfg9GlqcoCm8Q9hT8Qo3iZgorzh2scWfiZjDG140PiIPzN5e1Xntf4yOHjEEJ+JKDc/wAKcif9eVYGTSJeTsbiCoUKOqCD2m9NMtqCtajd70B20xFGKKpfhfKzicQiBdSjxv8A2R5+uwot0KlbNs7Icud4VdwQoC8+u21ayoqI4Zy/uYETqAL+vWpgUkFSGm7YDTZbenGrhnn8aqPU+lFuhSG7RuGVzDAyxW+IoMsJ8pFBIA9eXvWJdifC4xeKM8ovFhtLAW2aVr6QfSxP2r0mrVROBsCmEilVABrxOIkNttjKwQeygChJ0FItGYvpUDzrowbbACqrnWb3mVL9L1Yss5A1NS2M40iTFc2OXw10im8StxVZcEXTyl2nZl3+YzeUbdyv8mx/xvVUqxdoWC7nMcUm9u9aQX8pPH/9VXaK4Z9DpYNINGoosMQ23pNLjaxpLGgZ/YVq2jsVyFe6MjfNIwJv/Ah8IHubn2rGK3jsxl06E6CNbfbf86TI9UNBdZsMa2FFJIBzptHsKzLjnjju5O6gIaS9h5KfMgc7De1Zz8UbHjc3SLxnHEcUA3ILEXVRuSPO3QVR8RxdNqLRqhJ5M1zYeQAIqiHGNIx1OW3u7E3Lt1JP6VOYEgiuPJmk2e7g/wCfigrltkyOL8d/WRj6CJf1o8DxDKoOuO63LFkuLFjfkbjz8q4JsIQb9Opty+tSGX4sMohXzMkhBsTYWVb+W9TeV+2PlwYa1EhM2zsfiYnBNvlJItz8603IMfqUVR3yZZBvpN+Yt+VFh8zbBNofl0PnVceW2ef8n4ySuDNbikvSpOVRGQ5iJYwwN7j/AHqXLV2p2jzGqPOPbzlXd45JR8s8QP8ANGdLfmv3rM637+kBgg+DiltvFMBf/wAZFIIHuqVgJox4ZhUtbdaRShRMgCioXoVgArdeysanVj/AoHuKwqt67KQFFj/BH+VSy+iuPjNe07V5t4wUfjsS4tcy6VA6bAsfua9I6vDcb7bWry9m+JMmInci2qeQgHpZrH8hS5vR0/B/dnfl4AWpfAzWNVpMXYb8h/jXZgcZqJ3rjkj38c1VGgxS600k7bVEzYUBtjb61Hw5gQLA062Yj9aR7DGDT0Pw4qSJroT79fvXDxRjmmTxDkLi23SnJMTc1yYp7gg1ktjSxxfUXLsexEkkLavlDaR6jnWnTGy+1Uvspyow4KPULF/ikeWrcVcMa3ht57V6MP1s+UyftSMz7aJf+1tf96aK3sSa89VvX9IDw4KBRyOIAP1tG5rBaeHBJAoqOhTCgFA0DQrBBWq8EZx8NGQ2IAjf2rKqsfBeM0ymMnwyC4/tLuLe1JkVopidOvs9TZLitcYv5V5y4sTTjMUPLESf+x1frXoPIsOEjRlJIIANzfmBWA8dsBmmJUcmdW99I/yqUraR0fEko5GvsreKmsLUjB44qaLGxG964mBFBRTR1zySiyxQ5wa6P+Mi1+tVUGnIyTsKR4kWj8uRc8LmYNrc+tSmUYU4uVIlNixJcj91B8x/11NVPLI7fN1rUOyvLxabEBbliIY7c9KX1H6XJP8Adqax/kVz/JccTfs0XAumHjVBsqgKu97AchenY8asjgAg2OrY+VVjPGb5WDIenkfQ12YIDBwNJKdJ0lpGNrADoKupPh4TXson9IPMFMOGi/eMry/yomn83H2rEDU3xfxC+OxDSufDusS/wpfYevWoOuiPCT6HStNEDStdZhjXsTajvQvRE1jBU5BMUYMpsVIYeo3FN0KIp6Lyzj2JcDHIblmQWRd21DbTty3HWsX4ow+J79sRMhDSkybbhfJfYWpXBedLBJpl/ZsQbnkreZ+lbfg4IMQnj0tcbciDUG3FnQqas8/LjyRvRFga26XsZwkzFu9livyEegqPuLn71SOKuyPG4R1/Df8AVRMdIZAFZDt+0UnYb8xfkb2o+KasqvktaeympGDXVAqjpU9m/ZjmWGi70xLKoF3ELa2QeZWwJHpeq1jsHiIow8kMiI1rMysBvy3pXBl4/Ix1Y/jMdpFl2J2rceyDGocvSxBKlo2t0YG5B8rhgayPgrs7xeZAyD4UI2EjgjWfJB1A6nlWmcE9lc+CmLviyqGwZYx+0AvYMDfz9dzTeNHLlzfyf4XqXDCVwzfKhJH1Y1lXbnxOAqYKI7t8Wcg8htoT33J9BV84/wCLY8uwxIsX+SFL7s3mfoOZNeZMwxrzyNLKxZ3JZiepNGMdkGznNCgKVpqoqVhol6DpanYBSJzS3sp4pRsbFAi1FStV+dMTQbGiNKdfKk2oDtOxN6m+HuJpsI3gJZOqEm3t/CahDQFFqxE2no3DI+1zDqB3hkXzut7e4q/YjjrCfhzJ3yEFbqASSa8o1oHZ1kaYuCRW/dkufdRp/JqnJeK0PGpPZu2F4zwxgaUOJNIuVh+MxPkFS5vXVi8mix2GWPERkRvokaM+FtjqCtbl9RVc4Vy1cHHoi31G7keQ6VJ59x9g8GPjyqG6IpDv/dU7e9qWLvppKnossMKRKFUBVUAKo2AA5ADyqgdoPaPFghoQiSYjZAeX1f8AhFUPjLtllmBjwK90huDI+7n+yvJfU3NZRNKzMWYlmJuSTck/U1SrF4d+fZ5NjJTLiG1MeQGyqPJR0FRtAUdqbgAWoA0oC1FQGoXG9E9INHqoUHy1TD00m1LBo70bN4oSGsKGqpfIcwWBy7Am6kCwVrG4N7Ejy6EUjD5r3f4gRgqs1woOlioLXFzbfbbYCsZ2iJNFapiTNEOFWHSQ6kkm3zXfVctq8tuXvTmaZuk8sRaLTDGEVlQ2dwERX35AnQbWHXrREIO1TmQcVYnBKy4dwqsdRBVW8VgLi/LYCnpeIE7/AL8QAMYmjZTpZNZBUNa3y6bC3P69a5582iMkrJEQjwdwikhijaUGq9t7EN9bEVum2hOa8TYvEn488j2vYX0gfyrYVDmpR8XAY4Y9MgCyNJObpqIdY1Kxm3kjEauretxxDmaYhxIkQiOnS6g3XwkhNOwOy6Rvf5awCLoVY+HOIIsOqCWHvTHOcQh8G2oRoynUpupVWNj1CEWsb8eDzREwrwlTrZmYNa+zKgAvqFrFT0POsYigtdMUQtcmpnA5tGssMnd7RQdwwGk6m0OveW2vuwPMHaujLs/WCV5O6Egd4mAbbwpJqYfMbEjbmfrekbLwVFZmS1NipnA5uiQzxspvIysjWBsAsi6dmFvnU9RtyqFJpkhJPYoikmgDRGsK3Yq9BqTQomscjaiZqQKO1CjW6Aoro07VzWpw3oNDQdCSaSaMigaIgLUVKoqwWg1FA708GFqQG8qFj0uBIxFLkc0n1opKweIQaKgaKmJB0KKhWACjoUKxgClihQoMeIR5061ChQY0fY01EaFCiIxdtqQaFCsgvg/GNqSgoUKUcD86KahQrI0hqioUKciChQoVjH//2Q==">
            <a:hlinkClick r:id="rId4"/>
          </p:cNvPr>
          <p:cNvSpPr>
            <a:spLocks noChangeAspect="1" noChangeArrowheads="1"/>
          </p:cNvSpPr>
          <p:nvPr/>
        </p:nvSpPr>
        <p:spPr bwMode="auto">
          <a:xfrm>
            <a:off x="57150" y="-1036638"/>
            <a:ext cx="1371600" cy="2162176"/>
          </a:xfrm>
          <a:prstGeom prst="rect">
            <a:avLst/>
          </a:prstGeom>
          <a:noFill/>
        </p:spPr>
        <p:txBody>
          <a:bodyPr vert="horz" wrap="square" lIns="91440" tIns="45720" rIns="91440" bIns="45720" numCol="1" anchor="t" anchorCtr="0" compatLnSpc="1">
            <a:prstTxWarp prst="textNoShape">
              <a:avLst/>
            </a:prstTxWarp>
          </a:bodyPr>
          <a:lstStyle/>
          <a:p>
            <a:endParaRPr lang="lv-LV"/>
          </a:p>
        </p:txBody>
      </p:sp>
      <p:sp>
        <p:nvSpPr>
          <p:cNvPr id="30730" name="AutoShape 10" descr="data:image/jpeg;base64,/9j/4AAQSkZJRgABAQAAAQABAAD/2wCEAAkGBxQSEhUUEBQVFBQUFBQQEhcVFxQVFxQUFRUWFhUUFBUYHSggGBolHBQUITEiJSkrLi4uFx8/ODQsNygtLiwBCgoKDg0OGhAQGiwkHB8sLCwsLCwsLCwsLCwsLCwsLCwsLiwsLCwsLCwsLCwsLDcsLCwsLCwsLDcsLCw3LCwsLP/AABEIAOMAkAMBIgACEQEDEQH/xAAcAAAABwEBAAAAAAAAAAAAAAAAAQIDBQYHBAj/xAA/EAACAQIEAwYEAwQIBwAAAAABAgMAEQQFEiEGMUEHEyJRcYEjMmGRFLHBM0JSgghTcpKh0fDxFRYkJWKiwv/EABoBAAMBAQEBAAAAAAAAAAAAAAECAwAEBQb/xAAkEQACAgMAAgICAwEAAAAAAAAAAQIRAyExEkEEUSIyE0JxBf/aAAwDAQACEQMRAD8A2BDTormienwaRMLA4rA+3bI9EseIQbOCj+o5Vv1VDtJyH8Xg5EHzAF09RQlrY0fo8sUZqXy7hnEzhWjjJDGVVJNrtCmuQW53At9xSk4Zn7tJCFVJVLIS3Oy6iPp4d6oKvohTQFd+Y5PLDfvALBilwbgkC5t6V14jhbExyLHKojZlkddRFmEbFXsRfqprAIsUgipeHh7EuxVY7spQEXXYuzIg59WUj7eYp7EcI4lFZpgkYQFm1ta1mCadgd7n0oIpKRXzRipWfh6ZG0vpA8XiLeGygkm/oK6DwjihtoBYEKygjUt9Yu3QAFCCb23HmKIiIGiqcbhXEfDChGMxcRBWF37uMSMRfoFI9zTkfCGILFDoRha4ZuRIUhTYHfxD/esYgBV+7L8u1OZD02FVLH5JNCuqRbLqCE+TkyDR6gwyA25Fa2XsxyXRh1Yj5vFU8r1RTFrZfcrhsKm4VrhwiWqSQUsELJnDBLtXbEb1XcqxYdR6VO4dq0WZo6hTcyAgg9aXR9KpQp5d7TMofBY1whZUl+ItiRybVbbyax9aqox8mnT3j6dOjTra2i99Nr203A2re+3HIe+wgmUeKE6v5Tz/ACrz3WjtDS7Y+Mwl2+JJ4TqXxts2rVqG+x1AG/nSHxTtfUzEkkm7E3LWDE+oAv52FNGiphDrkzCQ3JkclhpYlmJZRyVjfcfQ0kY6SxGt7EBWszbqBYA77iwG1N6Nr02KCGdnWmYSAqRJIChYoQ7DSW+YrvsT1tzpt8ZIbAu5AGkXZjZQLaRvy+lNsv1pBrGY/NjJHOp3dmNySzMTuAp3J6gAegFODNJgLCWQDfbW9tzqPXqd/WuShRFJ3hiGXE4iOIPIRsvzNsi7BRvsLE7fU16YyrAiONVHQAVlfYrw/YNiHHzWCegrZYVqMtyK8VDsEddSim41p2nSEZk3B+b3sprRsLLcV534azjkw5jZhW1cNZmJEHntUFp0XyK9ot0ZpwVzQPtTyNV0znZxZ1ghNC8bC4ZSv3FeQ81wRhmkibmjFfsdv0r2UwvXm7tuybuMd3gFlnXV/MvzfmKy0xuorPAkhXMMJys2JgjYMFYFHlVWUhhbcE0jH5UzDET6kVEneMBjpZ21E6Y1t4rDc25Ai9ri7PC2KSLGYaWVtMcWIhmc2J8KSK5sALk2WpzP8zw2LjkV5AsuHeRsJIkZCTwyOW7iRALxupNw/IgsDyBpxBj/AJPlV4gXglMncSRxJLaSaKU8028IABux+UAnkK7c44fjmWFsBh1SN3ljeUYl50DxoHZJC0ad3ZAzcjqHLlTp4gw8eNwM4cyxxYWPCzhVKsvwmjcqHWzW7y42N9Nc2sLiI5BmpZ0v3MvdTERrY2DB9kU306QCBv0rBOvgvBCKeVRLDPHLgcU90s9ikbAagwujA3+4qBw3Ckzx6tUYfuDi0iLfEeEXu4HIbC4BO9WqLiLCCdXleJZfweKgnlhhZEkklGmEBFHMC92sBv8ASkZJmeAgVFSYIs2Ekw89oXeQTyKwMsr/ANWDaypv4uVYBnFdmUYBp5kiXm7Bf8zXHWp9inD/AHkjYhxsvgT16n8qWTpDQVs1zh3LFghSNRsqgVOxLTcEVq6lWpxQW7FKKDNR0xM21O3QDx9leM7t79Dsa1Xg3OtDAE7Gsdqf4ezMqQp/lP6UuSN7K4pf1Z6fwOJuAalIDes94TzbWii++1aBhTtQg7EnGmOsKz3toyD8TgTIou8BMgtz0/vD7Vo1c88IZSrC4YEEeYNO0KmeLyaLVVg47yE4HGSw28N9cf1Rtxb8vaq9TJ2BqmKvSu86US0A1YKAaK9HI16TRQH0cw8BdlRRdmIUD6mvUnBGSDC4aOMdAL+vWsm7GuFjNKcVIPAh0x/Vup9q32FLCwqUtsfiHY1p3TRoKNqdaEGZDUJn2ZrDGzsbAAmu/GYiwJNYJ2q8XmZzBEfCPnI/Kpv8nSHivZmdKU2NxSaMVYmah2c5xqdAT9D7VuWTYnWu3TavJ+QZgYJlYHa9j/nXobs5zbvA6nmLGoNeMi7flG/o0BaNlpERpyrETJ+3ThjvsMuKjHxMPfXbrG1r/Y7/AHrz7XtHF4dXVkcalYFWB5EHYg15R494WbLsW8JuUPjhY/vRnl7jlQWtBe0VyioUKYUOpDIcqfFTxwx/M7Aeg6sfQVH2rcuxPhIxRtjJh4pQFhB5hOre+32pZOkNFGjcP5QmGgSKMWVAFH1+tTUSUiJBXUopYozYYFc+JksKfJqtcWZymGjeRzYKpPvRk6Roq2UjtT4w/DR93GfiPe30HU1gkrliSTck3Nd+fZu+KmaWTmx2HkOgqOowjQZS9IBoUphak0wjQK03sv4k0SAOegVv0NZjXVl+KMbhh0O/p1pZq0PCVM9d5bmCtYXqWFZRwVjWbSCb7A3rVIDsKTHK+hnHxYsiqP2rcJDH4Nii/HgDSwkczt4k9Db7gVeaR1qjQiPE9qFXzti4V/A41mRbQYm80fkGv8RPYm9vJhVEUUbBRbOzThb/AIhigj/sY7STfUX2T3I/wNenooQgVVFgNgByAHKqf2Z8KfgMEuv9tLaWb6EjZPYfrV1wviF6m9sfg9GlqcoCm8Q9hT8Qo3iZgorzh2scWfiZjDG140PiIPzN5e1Xntf4yOHjEEJ+JKDc/wAKcif9eVYGTSJeTsbiCoUKOqCD2m9NMtqCtajd70B20xFGKKpfhfKzicQiBdSjxv8A2R5+uwot0KlbNs7Icud4VdwQoC8+u21ayoqI4Zy/uYETqAL+vWpgUkFSGm7YDTZbenGrhnn8aqPU+lFuhSG7RuGVzDAyxW+IoMsJ8pFBIA9eXvWJdifC4xeKM8ovFhtLAW2aVr6QfSxP2r0mrVROBsCmEilVABrxOIkNttjKwQeygChJ0FItGYvpUDzrowbbACqrnWb3mVL9L1Yss5A1NS2M40iTFc2OXw10im8StxVZcEXTyl2nZl3+YzeUbdyv8mx/xvVUqxdoWC7nMcUm9u9aQX8pPH/9VXaK4Z9DpYNINGoosMQ23pNLjaxpLGgZ/YVq2jsVyFe6MjfNIwJv/Ah8IHubn2rGK3jsxl06E6CNbfbf86TI9UNBdZsMa2FFJIBzptHsKzLjnjju5O6gIaS9h5KfMgc7De1Zz8UbHjc3SLxnHEcUA3ILEXVRuSPO3QVR8RxdNqLRqhJ5M1zYeQAIqiHGNIx1OW3u7E3Lt1JP6VOYEgiuPJmk2e7g/wCfigrltkyOL8d/WRj6CJf1o8DxDKoOuO63LFkuLFjfkbjz8q4JsIQb9Opty+tSGX4sMohXzMkhBsTYWVb+W9TeV+2PlwYa1EhM2zsfiYnBNvlJItz8603IMfqUVR3yZZBvpN+Yt+VFh8zbBNofl0PnVceW2ef8n4ySuDNbikvSpOVRGQ5iJYwwN7j/AHqXLV2p2jzGqPOPbzlXd45JR8s8QP8ANGdLfmv3rM637+kBgg+DiltvFMBf/wAZFIIHuqVgJox4ZhUtbdaRShRMgCioXoVgArdeysanVj/AoHuKwqt67KQFFj/BH+VSy+iuPjNe07V5t4wUfjsS4tcy6VA6bAsfua9I6vDcb7bWry9m+JMmInci2qeQgHpZrH8hS5vR0/B/dnfl4AWpfAzWNVpMXYb8h/jXZgcZqJ3rjkj38c1VGgxS600k7bVEzYUBtjb61Hw5gQLA062Yj9aR7DGDT0Pw4qSJroT79fvXDxRjmmTxDkLi23SnJMTc1yYp7gg1ktjSxxfUXLsexEkkLavlDaR6jnWnTGy+1Uvspyow4KPULF/ikeWrcVcMa3ht57V6MP1s+UyftSMz7aJf+1tf96aK3sSa89VvX9IDw4KBRyOIAP1tG5rBaeHBJAoqOhTCgFA0DQrBBWq8EZx8NGQ2IAjf2rKqsfBeM0ymMnwyC4/tLuLe1JkVopidOvs9TZLitcYv5V5y4sTTjMUPLESf+x1frXoPIsOEjRlJIIANzfmBWA8dsBmmJUcmdW99I/yqUraR0fEko5GvsreKmsLUjB44qaLGxG964mBFBRTR1zySiyxQ5wa6P+Mi1+tVUGnIyTsKR4kWj8uRc8LmYNrc+tSmUYU4uVIlNixJcj91B8x/11NVPLI7fN1rUOyvLxabEBbliIY7c9KX1H6XJP8Adqax/kVz/JccTfs0XAumHjVBsqgKu97AchenY8asjgAg2OrY+VVjPGb5WDIenkfQ12YIDBwNJKdJ0lpGNrADoKupPh4TXson9IPMFMOGi/eMry/yomn83H2rEDU3xfxC+OxDSufDusS/wpfYevWoOuiPCT6HStNEDStdZhjXsTajvQvRE1jBU5BMUYMpsVIYeo3FN0KIp6Lyzj2JcDHIblmQWRd21DbTty3HWsX4ow+J79sRMhDSkybbhfJfYWpXBedLBJpl/ZsQbnkreZ+lbfg4IMQnj0tcbciDUG3FnQqas8/LjyRvRFga26XsZwkzFu9livyEegqPuLn71SOKuyPG4R1/Df8AVRMdIZAFZDt+0UnYb8xfkb2o+KasqvktaeympGDXVAqjpU9m/ZjmWGi70xLKoF3ELa2QeZWwJHpeq1jsHiIow8kMiI1rMysBvy3pXBl4/Ix1Y/jMdpFl2J2rceyDGocvSxBKlo2t0YG5B8rhgayPgrs7xeZAyD4UI2EjgjWfJB1A6nlWmcE9lc+CmLviyqGwZYx+0AvYMDfz9dzTeNHLlzfyf4XqXDCVwzfKhJH1Y1lXbnxOAqYKI7t8Wcg8htoT33J9BV84/wCLY8uwxIsX+SFL7s3mfoOZNeZMwxrzyNLKxZ3JZiepNGMdkGznNCgKVpqoqVhol6DpanYBSJzS3sp4pRsbFAi1FStV+dMTQbGiNKdfKk2oDtOxN6m+HuJpsI3gJZOqEm3t/CahDQFFqxE2no3DI+1zDqB3hkXzut7e4q/YjjrCfhzJ3yEFbqASSa8o1oHZ1kaYuCRW/dkufdRp/JqnJeK0PGpPZu2F4zwxgaUOJNIuVh+MxPkFS5vXVi8mix2GWPERkRvokaM+FtjqCtbl9RVc4Vy1cHHoi31G7keQ6VJ59x9g8GPjyqG6IpDv/dU7e9qWLvppKnossMKRKFUBVUAKo2AA5ADyqgdoPaPFghoQiSYjZAeX1f8AhFUPjLtllmBjwK90huDI+7n+yvJfU3NZRNKzMWYlmJuSTck/U1SrF4d+fZ5NjJTLiG1MeQGyqPJR0FRtAUdqbgAWoA0oC1FQGoXG9E9INHqoUHy1TD00m1LBo70bN4oSGsKGqpfIcwWBy7Am6kCwVrG4N7Ejy6EUjD5r3f4gRgqs1woOlioLXFzbfbbYCsZ2iJNFapiTNEOFWHSQ6kkm3zXfVctq8tuXvTmaZuk8sRaLTDGEVlQ2dwERX35AnQbWHXrREIO1TmQcVYnBKy4dwqsdRBVW8VgLi/LYCnpeIE7/AL8QAMYmjZTpZNZBUNa3y6bC3P69a5582iMkrJEQjwdwikhijaUGq9t7EN9bEVum2hOa8TYvEn488j2vYX0gfyrYVDmpR8XAY4Y9MgCyNJObpqIdY1Kxm3kjEauretxxDmaYhxIkQiOnS6g3XwkhNOwOy6Rvf5awCLoVY+HOIIsOqCWHvTHOcQh8G2oRoynUpupVWNj1CEWsb8eDzREwrwlTrZmYNa+zKgAvqFrFT0POsYigtdMUQtcmpnA5tGssMnd7RQdwwGk6m0OveW2vuwPMHaujLs/WCV5O6Egd4mAbbwpJqYfMbEjbmfrekbLwVFZmS1NipnA5uiQzxspvIysjWBsAsi6dmFvnU9RtyqFJpkhJPYoikmgDRGsK3Yq9BqTQomscjaiZqQKO1CjW6Aoro07VzWpw3oNDQdCSaSaMigaIgLUVKoqwWg1FA708GFqQG8qFj0uBIxFLkc0n1opKweIQaKgaKmJB0KKhWACjoUKxgClihQoMeIR5061ChQY0fY01EaFCiIxdtqQaFCsgvg/GNqSgoUKUcD86KahQrI0hqioUKciChQoVjH//2Q==">
            <a:hlinkClick r:id="rId4"/>
          </p:cNvPr>
          <p:cNvSpPr>
            <a:spLocks noChangeAspect="1" noChangeArrowheads="1"/>
          </p:cNvSpPr>
          <p:nvPr/>
        </p:nvSpPr>
        <p:spPr bwMode="auto">
          <a:xfrm>
            <a:off x="57150" y="-1036638"/>
            <a:ext cx="1371600" cy="2162176"/>
          </a:xfrm>
          <a:prstGeom prst="rect">
            <a:avLst/>
          </a:prstGeom>
          <a:noFill/>
        </p:spPr>
        <p:txBody>
          <a:bodyPr vert="horz" wrap="square" lIns="91440" tIns="45720" rIns="91440" bIns="45720" numCol="1" anchor="t" anchorCtr="0" compatLnSpc="1">
            <a:prstTxWarp prst="textNoShape">
              <a:avLst/>
            </a:prstTxWarp>
          </a:bodyPr>
          <a:lstStyle/>
          <a:p>
            <a:endParaRPr lang="lv-LV"/>
          </a:p>
        </p:txBody>
      </p:sp>
      <p:sp>
        <p:nvSpPr>
          <p:cNvPr id="30732" name="AutoShape 12" descr="data:image/jpeg;base64,/9j/4AAQSkZJRgABAQAAAQABAAD/2wCEAAkGBxQSEhUUEBQVFBQUFBQQEhcVFxQVFxQUFRUWFhUUFBUYHSggGBolHBQUITEiJSkrLi4uFx8/ODQsNygtLiwBCgoKDg0OGhAQGiwkHB8sLCwsLCwsLCwsLCwsLCwsLCwsLiwsLCwsLCwsLCwsLDcsLCwsLCwsLDcsLCw3LCwsLP/AABEIAOMAkAMBIgACEQEDEQH/xAAcAAAABwEBAAAAAAAAAAAAAAAAAQIDBQYHBAj/xAA/EAACAQIEAwYEAwQIBwAAAAABAgMAEQQFEiEGMUEHEyJRcYEjMmGRFLHBM0JSgghTcpKh0fDxFRYkJWKiwv/EABoBAAMBAQEBAAAAAAAAAAAAAAECAwAEBQb/xAAkEQACAgMAAgICAwEAAAAAAAAAAQIRAyExEkEEUSIyE0JxBf/aAAwDAQACEQMRAD8A2BDTormienwaRMLA4rA+3bI9EseIQbOCj+o5Vv1VDtJyH8Xg5EHzAF09RQlrY0fo8sUZqXy7hnEzhWjjJDGVVJNrtCmuQW53At9xSk4Zn7tJCFVJVLIS3Oy6iPp4d6oKvohTQFd+Y5PLDfvALBilwbgkC5t6V14jhbExyLHKojZlkddRFmEbFXsRfqprAIsUgipeHh7EuxVY7spQEXXYuzIg59WUj7eYp7EcI4lFZpgkYQFm1ta1mCadgd7n0oIpKRXzRipWfh6ZG0vpA8XiLeGygkm/oK6DwjihtoBYEKygjUt9Yu3QAFCCb23HmKIiIGiqcbhXEfDChGMxcRBWF37uMSMRfoFI9zTkfCGILFDoRha4ZuRIUhTYHfxD/esYgBV+7L8u1OZD02FVLH5JNCuqRbLqCE+TkyDR6gwyA25Fa2XsxyXRh1Yj5vFU8r1RTFrZfcrhsKm4VrhwiWqSQUsELJnDBLtXbEb1XcqxYdR6VO4dq0WZo6hTcyAgg9aXR9KpQp5d7TMofBY1whZUl+ItiRybVbbyax9aqox8mnT3j6dOjTra2i99Nr203A2re+3HIe+wgmUeKE6v5Tz/ACrz3WjtDS7Y+Mwl2+JJ4TqXxts2rVqG+x1AG/nSHxTtfUzEkkm7E3LWDE+oAv52FNGiphDrkzCQ3JkclhpYlmJZRyVjfcfQ0kY6SxGt7EBWszbqBYA77iwG1N6Nr02KCGdnWmYSAqRJIChYoQ7DSW+YrvsT1tzpt8ZIbAu5AGkXZjZQLaRvy+lNsv1pBrGY/NjJHOp3dmNySzMTuAp3J6gAegFODNJgLCWQDfbW9tzqPXqd/WuShRFJ3hiGXE4iOIPIRsvzNsi7BRvsLE7fU16YyrAiONVHQAVlfYrw/YNiHHzWCegrZYVqMtyK8VDsEddSim41p2nSEZk3B+b3sprRsLLcV534azjkw5jZhW1cNZmJEHntUFp0XyK9ot0ZpwVzQPtTyNV0znZxZ1ghNC8bC4ZSv3FeQ81wRhmkibmjFfsdv0r2UwvXm7tuybuMd3gFlnXV/MvzfmKy0xuorPAkhXMMJys2JgjYMFYFHlVWUhhbcE0jH5UzDET6kVEneMBjpZ21E6Y1t4rDc25Ai9ri7PC2KSLGYaWVtMcWIhmc2J8KSK5sALk2WpzP8zw2LjkV5AsuHeRsJIkZCTwyOW7iRALxupNw/IgsDyBpxBj/AJPlV4gXglMncSRxJLaSaKU8028IABux+UAnkK7c44fjmWFsBh1SN3ljeUYl50DxoHZJC0ad3ZAzcjqHLlTp4gw8eNwM4cyxxYWPCzhVKsvwmjcqHWzW7y42N9Nc2sLiI5BmpZ0v3MvdTERrY2DB9kU306QCBv0rBOvgvBCKeVRLDPHLgcU90s9ikbAagwujA3+4qBw3Ckzx6tUYfuDi0iLfEeEXu4HIbC4BO9WqLiLCCdXleJZfweKgnlhhZEkklGmEBFHMC92sBv8ASkZJmeAgVFSYIs2Ekw89oXeQTyKwMsr/ANWDaypv4uVYBnFdmUYBp5kiXm7Bf8zXHWp9inD/AHkjYhxsvgT16n8qWTpDQVs1zh3LFghSNRsqgVOxLTcEVq6lWpxQW7FKKDNR0xM21O3QDx9leM7t79Dsa1Xg3OtDAE7Gsdqf4ezMqQp/lP6UuSN7K4pf1Z6fwOJuAalIDes94TzbWii++1aBhTtQg7EnGmOsKz3toyD8TgTIou8BMgtz0/vD7Vo1c88IZSrC4YEEeYNO0KmeLyaLVVg47yE4HGSw28N9cf1Rtxb8vaq9TJ2BqmKvSu86US0A1YKAaK9HI16TRQH0cw8BdlRRdmIUD6mvUnBGSDC4aOMdAL+vWsm7GuFjNKcVIPAh0x/Vup9q32FLCwqUtsfiHY1p3TRoKNqdaEGZDUJn2ZrDGzsbAAmu/GYiwJNYJ2q8XmZzBEfCPnI/Kpv8nSHivZmdKU2NxSaMVYmah2c5xqdAT9D7VuWTYnWu3TavJ+QZgYJlYHa9j/nXobs5zbvA6nmLGoNeMi7flG/o0BaNlpERpyrETJ+3ThjvsMuKjHxMPfXbrG1r/Y7/AHrz7XtHF4dXVkcalYFWB5EHYg15R494WbLsW8JuUPjhY/vRnl7jlQWtBe0VyioUKYUOpDIcqfFTxwx/M7Aeg6sfQVH2rcuxPhIxRtjJh4pQFhB5hOre+32pZOkNFGjcP5QmGgSKMWVAFH1+tTUSUiJBXUopYozYYFc+JksKfJqtcWZymGjeRzYKpPvRk6Roq2UjtT4w/DR93GfiPe30HU1gkrliSTck3Nd+fZu+KmaWTmx2HkOgqOowjQZS9IBoUphak0wjQK03sv4k0SAOegVv0NZjXVl+KMbhh0O/p1pZq0PCVM9d5bmCtYXqWFZRwVjWbSCb7A3rVIDsKTHK+hnHxYsiqP2rcJDH4Nii/HgDSwkczt4k9Db7gVeaR1qjQiPE9qFXzti4V/A41mRbQYm80fkGv8RPYm9vJhVEUUbBRbOzThb/AIhigj/sY7STfUX2T3I/wNenooQgVVFgNgByAHKqf2Z8KfgMEuv9tLaWb6EjZPYfrV1wviF6m9sfg9GlqcoCm8Q9hT8Qo3iZgorzh2scWfiZjDG140PiIPzN5e1Xntf4yOHjEEJ+JKDc/wAKcif9eVYGTSJeTsbiCoUKOqCD2m9NMtqCtajd70B20xFGKKpfhfKzicQiBdSjxv8A2R5+uwot0KlbNs7Icud4VdwQoC8+u21ayoqI4Zy/uYETqAL+vWpgUkFSGm7YDTZbenGrhnn8aqPU+lFuhSG7RuGVzDAyxW+IoMsJ8pFBIA9eXvWJdifC4xeKM8ovFhtLAW2aVr6QfSxP2r0mrVROBsCmEilVABrxOIkNttjKwQeygChJ0FItGYvpUDzrowbbACqrnWb3mVL9L1Yss5A1NS2M40iTFc2OXw10im8StxVZcEXTyl2nZl3+YzeUbdyv8mx/xvVUqxdoWC7nMcUm9u9aQX8pPH/9VXaK4Z9DpYNINGoosMQ23pNLjaxpLGgZ/YVq2jsVyFe6MjfNIwJv/Ah8IHubn2rGK3jsxl06E6CNbfbf86TI9UNBdZsMa2FFJIBzptHsKzLjnjju5O6gIaS9h5KfMgc7De1Zz8UbHjc3SLxnHEcUA3ILEXVRuSPO3QVR8RxdNqLRqhJ5M1zYeQAIqiHGNIx1OW3u7E3Lt1JP6VOYEgiuPJmk2e7g/wCfigrltkyOL8d/WRj6CJf1o8DxDKoOuO63LFkuLFjfkbjz8q4JsIQb9Opty+tSGX4sMohXzMkhBsTYWVb+W9TeV+2PlwYa1EhM2zsfiYnBNvlJItz8603IMfqUVR3yZZBvpN+Yt+VFh8zbBNofl0PnVceW2ef8n4ySuDNbikvSpOVRGQ5iJYwwN7j/AHqXLV2p2jzGqPOPbzlXd45JR8s8QP8ANGdLfmv3rM637+kBgg+DiltvFMBf/wAZFIIHuqVgJox4ZhUtbdaRShRMgCioXoVgArdeysanVj/AoHuKwqt67KQFFj/BH+VSy+iuPjNe07V5t4wUfjsS4tcy6VA6bAsfua9I6vDcb7bWry9m+JMmInci2qeQgHpZrH8hS5vR0/B/dnfl4AWpfAzWNVpMXYb8h/jXZgcZqJ3rjkj38c1VGgxS600k7bVEzYUBtjb61Hw5gQLA062Yj9aR7DGDT0Pw4qSJroT79fvXDxRjmmTxDkLi23SnJMTc1yYp7gg1ktjSxxfUXLsexEkkLavlDaR6jnWnTGy+1Uvspyow4KPULF/ikeWrcVcMa3ht57V6MP1s+UyftSMz7aJf+1tf96aK3sSa89VvX9IDw4KBRyOIAP1tG5rBaeHBJAoqOhTCgFA0DQrBBWq8EZx8NGQ2IAjf2rKqsfBeM0ymMnwyC4/tLuLe1JkVopidOvs9TZLitcYv5V5y4sTTjMUPLESf+x1frXoPIsOEjRlJIIANzfmBWA8dsBmmJUcmdW99I/yqUraR0fEko5GvsreKmsLUjB44qaLGxG964mBFBRTR1zySiyxQ5wa6P+Mi1+tVUGnIyTsKR4kWj8uRc8LmYNrc+tSmUYU4uVIlNixJcj91B8x/11NVPLI7fN1rUOyvLxabEBbliIY7c9KX1H6XJP8Adqax/kVz/JccTfs0XAumHjVBsqgKu97AchenY8asjgAg2OrY+VVjPGb5WDIenkfQ12YIDBwNJKdJ0lpGNrADoKupPh4TXson9IPMFMOGi/eMry/yomn83H2rEDU3xfxC+OxDSufDusS/wpfYevWoOuiPCT6HStNEDStdZhjXsTajvQvRE1jBU5BMUYMpsVIYeo3FN0KIp6Lyzj2JcDHIblmQWRd21DbTty3HWsX4ow+J79sRMhDSkybbhfJfYWpXBedLBJpl/ZsQbnkreZ+lbfg4IMQnj0tcbciDUG3FnQqas8/LjyRvRFga26XsZwkzFu9livyEegqPuLn71SOKuyPG4R1/Df8AVRMdIZAFZDt+0UnYb8xfkb2o+KasqvktaeympGDXVAqjpU9m/ZjmWGi70xLKoF3ELa2QeZWwJHpeq1jsHiIow8kMiI1rMysBvy3pXBl4/Ix1Y/jMdpFl2J2rceyDGocvSxBKlo2t0YG5B8rhgayPgrs7xeZAyD4UI2EjgjWfJB1A6nlWmcE9lc+CmLviyqGwZYx+0AvYMDfz9dzTeNHLlzfyf4XqXDCVwzfKhJH1Y1lXbnxOAqYKI7t8Wcg8htoT33J9BV84/wCLY8uwxIsX+SFL7s3mfoOZNeZMwxrzyNLKxZ3JZiepNGMdkGznNCgKVpqoqVhol6DpanYBSJzS3sp4pRsbFAi1FStV+dMTQbGiNKdfKk2oDtOxN6m+HuJpsI3gJZOqEm3t/CahDQFFqxE2no3DI+1zDqB3hkXzut7e4q/YjjrCfhzJ3yEFbqASSa8o1oHZ1kaYuCRW/dkufdRp/JqnJeK0PGpPZu2F4zwxgaUOJNIuVh+MxPkFS5vXVi8mix2GWPERkRvokaM+FtjqCtbl9RVc4Vy1cHHoi31G7keQ6VJ59x9g8GPjyqG6IpDv/dU7e9qWLvppKnossMKRKFUBVUAKo2AA5ADyqgdoPaPFghoQiSYjZAeX1f8AhFUPjLtllmBjwK90huDI+7n+yvJfU3NZRNKzMWYlmJuSTck/U1SrF4d+fZ5NjJTLiG1MeQGyqPJR0FRtAUdqbgAWoA0oC1FQGoXG9E9INHqoUHy1TD00m1LBo70bN4oSGsKGqpfIcwWBy7Am6kCwVrG4N7Ejy6EUjD5r3f4gRgqs1woOlioLXFzbfbbYCsZ2iJNFapiTNEOFWHSQ6kkm3zXfVctq8tuXvTmaZuk8sRaLTDGEVlQ2dwERX35AnQbWHXrREIO1TmQcVYnBKy4dwqsdRBVW8VgLi/LYCnpeIE7/AL8QAMYmjZTpZNZBUNa3y6bC3P69a5582iMkrJEQjwdwikhijaUGq9t7EN9bEVum2hOa8TYvEn488j2vYX0gfyrYVDmpR8XAY4Y9MgCyNJObpqIdY1Kxm3kjEauretxxDmaYhxIkQiOnS6g3XwkhNOwOy6Rvf5awCLoVY+HOIIsOqCWHvTHOcQh8G2oRoynUpupVWNj1CEWsb8eDzREwrwlTrZmYNa+zKgAvqFrFT0POsYigtdMUQtcmpnA5tGssMnd7RQdwwGk6m0OveW2vuwPMHaujLs/WCV5O6Egd4mAbbwpJqYfMbEjbmfrekbLwVFZmS1NipnA5uiQzxspvIysjWBsAsi6dmFvnU9RtyqFJpkhJPYoikmgDRGsK3Yq9BqTQomscjaiZqQKO1CjW6Aoro07VzWpw3oNDQdCSaSaMigaIgLUVKoqwWg1FA708GFqQG8qFj0uBIxFLkc0n1opKweIQaKgaKmJB0KKhWACjoUKxgClihQoMeIR5061ChQY0fY01EaFCiIxdtqQaFCsgvg/GNqSgoUKUcD86KahQrI0hqioUKciChQoVjH//2Q==">
            <a:hlinkClick r:id="rId4"/>
          </p:cNvPr>
          <p:cNvSpPr>
            <a:spLocks noChangeAspect="1" noChangeArrowheads="1"/>
          </p:cNvSpPr>
          <p:nvPr/>
        </p:nvSpPr>
        <p:spPr bwMode="auto">
          <a:xfrm>
            <a:off x="57150" y="-1295400"/>
            <a:ext cx="1714500" cy="2705100"/>
          </a:xfrm>
          <a:prstGeom prst="rect">
            <a:avLst/>
          </a:prstGeom>
          <a:noFill/>
        </p:spPr>
        <p:txBody>
          <a:bodyPr vert="horz" wrap="square" lIns="91440" tIns="45720" rIns="91440" bIns="45720" numCol="1" anchor="t" anchorCtr="0" compatLnSpc="1">
            <a:prstTxWarp prst="textNoShape">
              <a:avLst/>
            </a:prstTxWarp>
          </a:bodyPr>
          <a:lstStyle/>
          <a:p>
            <a:endParaRPr lang="lv-LV"/>
          </a:p>
        </p:txBody>
      </p:sp>
      <p:sp>
        <p:nvSpPr>
          <p:cNvPr id="30734" name="AutoShape 14" descr="data:image/jpeg;base64,/9j/4AAQSkZJRgABAQAAAQABAAD/2wCEAAkGBxQSEhUUEBQVFBQUFBQQEhcVFxQVFxQUFRUWFhUUFBUYHSggGBolHBQUITEiJSkrLi4uFx8/ODQsNygtLiwBCgoKDg0OGhAQGiwkHB8sLCwsLCwsLCwsLCwsLCwsLCwsLiwsLCwsLCwsLCwsLDcsLCwsLCwsLDcsLCw3LCwsLP/AABEIAOMAkAMBIgACEQEDEQH/xAAcAAAABwEBAAAAAAAAAAAAAAAAAQIDBQYHBAj/xAA/EAACAQIEAwYEAwQIBwAAAAABAgMAEQQFEiEGMUEHEyJRcYEjMmGRFLHBM0JSgghTcpKh0fDxFRYkJWKiwv/EABoBAAMBAQEBAAAAAAAAAAAAAAECAwAEBQb/xAAkEQACAgMAAgICAwEAAAAAAAAAAQIRAyExEkEEUSIyE0JxBf/aAAwDAQACEQMRAD8A2BDTormienwaRMLA4rA+3bI9EseIQbOCj+o5Vv1VDtJyH8Xg5EHzAF09RQlrY0fo8sUZqXy7hnEzhWjjJDGVVJNrtCmuQW53At9xSk4Zn7tJCFVJVLIS3Oy6iPp4d6oKvohTQFd+Y5PLDfvALBilwbgkC5t6V14jhbExyLHKojZlkddRFmEbFXsRfqprAIsUgipeHh7EuxVY7spQEXXYuzIg59WUj7eYp7EcI4lFZpgkYQFm1ta1mCadgd7n0oIpKRXzRipWfh6ZG0vpA8XiLeGygkm/oK6DwjihtoBYEKygjUt9Yu3QAFCCb23HmKIiIGiqcbhXEfDChGMxcRBWF37uMSMRfoFI9zTkfCGILFDoRha4ZuRIUhTYHfxD/esYgBV+7L8u1OZD02FVLH5JNCuqRbLqCE+TkyDR6gwyA25Fa2XsxyXRh1Yj5vFU8r1RTFrZfcrhsKm4VrhwiWqSQUsELJnDBLtXbEb1XcqxYdR6VO4dq0WZo6hTcyAgg9aXR9KpQp5d7TMofBY1whZUl+ItiRybVbbyax9aqox8mnT3j6dOjTra2i99Nr203A2re+3HIe+wgmUeKE6v5Tz/ACrz3WjtDS7Y+Mwl2+JJ4TqXxts2rVqG+x1AG/nSHxTtfUzEkkm7E3LWDE+oAv52FNGiphDrkzCQ3JkclhpYlmJZRyVjfcfQ0kY6SxGt7EBWszbqBYA77iwG1N6Nr02KCGdnWmYSAqRJIChYoQ7DSW+YrvsT1tzpt8ZIbAu5AGkXZjZQLaRvy+lNsv1pBrGY/NjJHOp3dmNySzMTuAp3J6gAegFODNJgLCWQDfbW9tzqPXqd/WuShRFJ3hiGXE4iOIPIRsvzNsi7BRvsLE7fU16YyrAiONVHQAVlfYrw/YNiHHzWCegrZYVqMtyK8VDsEddSim41p2nSEZk3B+b3sprRsLLcV534azjkw5jZhW1cNZmJEHntUFp0XyK9ot0ZpwVzQPtTyNV0znZxZ1ghNC8bC4ZSv3FeQ81wRhmkibmjFfsdv0r2UwvXm7tuybuMd3gFlnXV/MvzfmKy0xuorPAkhXMMJys2JgjYMFYFHlVWUhhbcE0jH5UzDET6kVEneMBjpZ21E6Y1t4rDc25Ai9ri7PC2KSLGYaWVtMcWIhmc2J8KSK5sALk2WpzP8zw2LjkV5AsuHeRsJIkZCTwyOW7iRALxupNw/IgsDyBpxBj/AJPlV4gXglMncSRxJLaSaKU8028IABux+UAnkK7c44fjmWFsBh1SN3ljeUYl50DxoHZJC0ad3ZAzcjqHLlTp4gw8eNwM4cyxxYWPCzhVKsvwmjcqHWzW7y42N9Nc2sLiI5BmpZ0v3MvdTERrY2DB9kU306QCBv0rBOvgvBCKeVRLDPHLgcU90s9ikbAagwujA3+4qBw3Ckzx6tUYfuDi0iLfEeEXu4HIbC4BO9WqLiLCCdXleJZfweKgnlhhZEkklGmEBFHMC92sBv8ASkZJmeAgVFSYIs2Ekw89oXeQTyKwMsr/ANWDaypv4uVYBnFdmUYBp5kiXm7Bf8zXHWp9inD/AHkjYhxsvgT16n8qWTpDQVs1zh3LFghSNRsqgVOxLTcEVq6lWpxQW7FKKDNR0xM21O3QDx9leM7t79Dsa1Xg3OtDAE7Gsdqf4ezMqQp/lP6UuSN7K4pf1Z6fwOJuAalIDes94TzbWii++1aBhTtQg7EnGmOsKz3toyD8TgTIou8BMgtz0/vD7Vo1c88IZSrC4YEEeYNO0KmeLyaLVVg47yE4HGSw28N9cf1Rtxb8vaq9TJ2BqmKvSu86US0A1YKAaK9HI16TRQH0cw8BdlRRdmIUD6mvUnBGSDC4aOMdAL+vWsm7GuFjNKcVIPAh0x/Vup9q32FLCwqUtsfiHY1p3TRoKNqdaEGZDUJn2ZrDGzsbAAmu/GYiwJNYJ2q8XmZzBEfCPnI/Kpv8nSHivZmdKU2NxSaMVYmah2c5xqdAT9D7VuWTYnWu3TavJ+QZgYJlYHa9j/nXobs5zbvA6nmLGoNeMi7flG/o0BaNlpERpyrETJ+3ThjvsMuKjHxMPfXbrG1r/Y7/AHrz7XtHF4dXVkcalYFWB5EHYg15R494WbLsW8JuUPjhY/vRnl7jlQWtBe0VyioUKYUOpDIcqfFTxwx/M7Aeg6sfQVH2rcuxPhIxRtjJh4pQFhB5hOre+32pZOkNFGjcP5QmGgSKMWVAFH1+tTUSUiJBXUopYozYYFc+JksKfJqtcWZymGjeRzYKpPvRk6Roq2UjtT4w/DR93GfiPe30HU1gkrliSTck3Nd+fZu+KmaWTmx2HkOgqOowjQZS9IBoUphak0wjQK03sv4k0SAOegVv0NZjXVl+KMbhh0O/p1pZq0PCVM9d5bmCtYXqWFZRwVjWbSCb7A3rVIDsKTHK+hnHxYsiqP2rcJDH4Nii/HgDSwkczt4k9Db7gVeaR1qjQiPE9qFXzti4V/A41mRbQYm80fkGv8RPYm9vJhVEUUbBRbOzThb/AIhigj/sY7STfUX2T3I/wNenooQgVVFgNgByAHKqf2Z8KfgMEuv9tLaWb6EjZPYfrV1wviF6m9sfg9GlqcoCm8Q9hT8Qo3iZgorzh2scWfiZjDG140PiIPzN5e1Xntf4yOHjEEJ+JKDc/wAKcif9eVYGTSJeTsbiCoUKOqCD2m9NMtqCtajd70B20xFGKKpfhfKzicQiBdSjxv8A2R5+uwot0KlbNs7Icud4VdwQoC8+u21ayoqI4Zy/uYETqAL+vWpgUkFSGm7YDTZbenGrhnn8aqPU+lFuhSG7RuGVzDAyxW+IoMsJ8pFBIA9eXvWJdifC4xeKM8ovFhtLAW2aVr6QfSxP2r0mrVROBsCmEilVABrxOIkNttjKwQeygChJ0FItGYvpUDzrowbbACqrnWb3mVL9L1Yss5A1NS2M40iTFc2OXw10im8StxVZcEXTyl2nZl3+YzeUbdyv8mx/xvVUqxdoWC7nMcUm9u9aQX8pPH/9VXaK4Z9DpYNINGoosMQ23pNLjaxpLGgZ/YVq2jsVyFe6MjfNIwJv/Ah8IHubn2rGK3jsxl06E6CNbfbf86TI9UNBdZsMa2FFJIBzptHsKzLjnjju5O6gIaS9h5KfMgc7De1Zz8UbHjc3SLxnHEcUA3ILEXVRuSPO3QVR8RxdNqLRqhJ5M1zYeQAIqiHGNIx1OW3u7E3Lt1JP6VOYEgiuPJmk2e7g/wCfigrltkyOL8d/WRj6CJf1o8DxDKoOuO63LFkuLFjfkbjz8q4JsIQb9Opty+tSGX4sMohXzMkhBsTYWVb+W9TeV+2PlwYa1EhM2zsfiYnBNvlJItz8603IMfqUVR3yZZBvpN+Yt+VFh8zbBNofl0PnVceW2ef8n4ySuDNbikvSpOVRGQ5iJYwwN7j/AHqXLV2p2jzGqPOPbzlXd45JR8s8QP8ANGdLfmv3rM637+kBgg+DiltvFMBf/wAZFIIHuqVgJox4ZhUtbdaRShRMgCioXoVgArdeysanVj/AoHuKwqt67KQFFj/BH+VSy+iuPjNe07V5t4wUfjsS4tcy6VA6bAsfua9I6vDcb7bWry9m+JMmInci2qeQgHpZrH8hS5vR0/B/dnfl4AWpfAzWNVpMXYb8h/jXZgcZqJ3rjkj38c1VGgxS600k7bVEzYUBtjb61Hw5gQLA062Yj9aR7DGDT0Pw4qSJroT79fvXDxRjmmTxDkLi23SnJMTc1yYp7gg1ktjSxxfUXLsexEkkLavlDaR6jnWnTGy+1Uvspyow4KPULF/ikeWrcVcMa3ht57V6MP1s+UyftSMz7aJf+1tf96aK3sSa89VvX9IDw4KBRyOIAP1tG5rBaeHBJAoqOhTCgFA0DQrBBWq8EZx8NGQ2IAjf2rKqsfBeM0ymMnwyC4/tLuLe1JkVopidOvs9TZLitcYv5V5y4sTTjMUPLESf+x1frXoPIsOEjRlJIIANzfmBWA8dsBmmJUcmdW99I/yqUraR0fEko5GvsreKmsLUjB44qaLGxG964mBFBRTR1zySiyxQ5wa6P+Mi1+tVUGnIyTsKR4kWj8uRc8LmYNrc+tSmUYU4uVIlNixJcj91B8x/11NVPLI7fN1rUOyvLxabEBbliIY7c9KX1H6XJP8Adqax/kVz/JccTfs0XAumHjVBsqgKu97AchenY8asjgAg2OrY+VVjPGb5WDIenkfQ12YIDBwNJKdJ0lpGNrADoKupPh4TXson9IPMFMOGi/eMry/yomn83H2rEDU3xfxC+OxDSufDusS/wpfYevWoOuiPCT6HStNEDStdZhjXsTajvQvRE1jBU5BMUYMpsVIYeo3FN0KIp6Lyzj2JcDHIblmQWRd21DbTty3HWsX4ow+J79sRMhDSkybbhfJfYWpXBedLBJpl/ZsQbnkreZ+lbfg4IMQnj0tcbciDUG3FnQqas8/LjyRvRFga26XsZwkzFu9livyEegqPuLn71SOKuyPG4R1/Df8AVRMdIZAFZDt+0UnYb8xfkb2o+KasqvktaeympGDXVAqjpU9m/ZjmWGi70xLKoF3ELa2QeZWwJHpeq1jsHiIow8kMiI1rMysBvy3pXBl4/Ix1Y/jMdpFl2J2rceyDGocvSxBKlo2t0YG5B8rhgayPgrs7xeZAyD4UI2EjgjWfJB1A6nlWmcE9lc+CmLviyqGwZYx+0AvYMDfz9dzTeNHLlzfyf4XqXDCVwzfKhJH1Y1lXbnxOAqYKI7t8Wcg8htoT33J9BV84/wCLY8uwxIsX+SFL7s3mfoOZNeZMwxrzyNLKxZ3JZiepNGMdkGznNCgKVpqoqVhol6DpanYBSJzS3sp4pRsbFAi1FStV+dMTQbGiNKdfKk2oDtOxN6m+HuJpsI3gJZOqEm3t/CahDQFFqxE2no3DI+1zDqB3hkXzut7e4q/YjjrCfhzJ3yEFbqASSa8o1oHZ1kaYuCRW/dkufdRp/JqnJeK0PGpPZu2F4zwxgaUOJNIuVh+MxPkFS5vXVi8mix2GWPERkRvokaM+FtjqCtbl9RVc4Vy1cHHoi31G7keQ6VJ59x9g8GPjyqG6IpDv/dU7e9qWLvppKnossMKRKFUBVUAKo2AA5ADyqgdoPaPFghoQiSYjZAeX1f8AhFUPjLtllmBjwK90huDI+7n+yvJfU3NZRNKzMWYlmJuSTck/U1SrF4d+fZ5NjJTLiG1MeQGyqPJR0FRtAUdqbgAWoA0oC1FQGoXG9E9INHqoUHy1TD00m1LBo70bN4oSGsKGqpfIcwWBy7Am6kCwVrG4N7Ejy6EUjD5r3f4gRgqs1woOlioLXFzbfbbYCsZ2iJNFapiTNEOFWHSQ6kkm3zXfVctq8tuXvTmaZuk8sRaLTDGEVlQ2dwERX35AnQbWHXrREIO1TmQcVYnBKy4dwqsdRBVW8VgLi/LYCnpeIE7/AL8QAMYmjZTpZNZBUNa3y6bC3P69a5582iMkrJEQjwdwikhijaUGq9t7EN9bEVum2hOa8TYvEn488j2vYX0gfyrYVDmpR8XAY4Y9MgCyNJObpqIdY1Kxm3kjEauretxxDmaYhxIkQiOnS6g3XwkhNOwOy6Rvf5awCLoVY+HOIIsOqCWHvTHOcQh8G2oRoynUpupVWNj1CEWsb8eDzREwrwlTrZmYNa+zKgAvqFrFT0POsYigtdMUQtcmpnA5tGssMnd7RQdwwGk6m0OveW2vuwPMHaujLs/WCV5O6Egd4mAbbwpJqYfMbEjbmfrekbLwVFZmS1NipnA5uiQzxspvIysjWBsAsi6dmFvnU9RtyqFJpkhJPYoikmgDRGsK3Yq9BqTQomscjaiZqQKO1CjW6Aoro07VzWpw3oNDQdCSaSaMigaIgLUVKoqwWg1FA708GFqQG8qFj0uBIxFLkc0n1opKweIQaKgaKmJB0KKhWACjoUKxgClihQoMeIR5061ChQY0fY01EaFCiIxdtqQaFCsgvg/GNqSgoUKUcD86KahQrI0hqioUKciChQoVjH//2Q==">
            <a:hlinkClick r:id="rId4"/>
          </p:cNvPr>
          <p:cNvSpPr>
            <a:spLocks noChangeAspect="1" noChangeArrowheads="1"/>
          </p:cNvSpPr>
          <p:nvPr/>
        </p:nvSpPr>
        <p:spPr bwMode="auto">
          <a:xfrm>
            <a:off x="57150" y="-1295400"/>
            <a:ext cx="1714500" cy="2705100"/>
          </a:xfrm>
          <a:prstGeom prst="rect">
            <a:avLst/>
          </a:prstGeom>
          <a:noFill/>
        </p:spPr>
        <p:txBody>
          <a:bodyPr vert="horz" wrap="square" lIns="91440" tIns="45720" rIns="91440" bIns="45720" numCol="1" anchor="t" anchorCtr="0" compatLnSpc="1">
            <a:prstTxWarp prst="textNoShape">
              <a:avLst/>
            </a:prstTxWarp>
          </a:bodyPr>
          <a:lstStyle/>
          <a:p>
            <a:endParaRPr lang="lv-LV"/>
          </a:p>
        </p:txBody>
      </p:sp>
      <p:sp>
        <p:nvSpPr>
          <p:cNvPr id="30736" name="AutoShape 16" descr="data:image/jpeg;base64,/9j/4AAQSkZJRgABAQAAAQABAAD/2wCEAAkGBxQSEhUUEBQVFBQUFBQQEhcVFxQVFxQUFRUWFhUUFBUYHSggGBolHBQUITEiJSkrLi4uFx8/ODQsNygtLiwBCgoKDg0OGhAQGiwkHB8sLCwsLCwsLCwsLCwsLCwsLCwsLiwsLCwsLCwsLCwsLDcsLCwsLCwsLDcsLCw3LCwsLP/AABEIAOMAkAMBIgACEQEDEQH/xAAcAAAABwEBAAAAAAAAAAAAAAAAAQIDBQYHBAj/xAA/EAACAQIEAwYEAwQIBwAAAAABAgMAEQQFEiEGMUEHEyJRcYEjMmGRFLHBM0JSgghTcpKh0fDxFRYkJWKiwv/EABoBAAMBAQEBAAAAAAAAAAAAAAECAwAEBQb/xAAkEQACAgMAAgICAwEAAAAAAAAAAQIRAyExEkEEUSIyE0JxBf/aAAwDAQACEQMRAD8A2BDTormienwaRMLA4rA+3bI9EseIQbOCj+o5Vv1VDtJyH8Xg5EHzAF09RQlrY0fo8sUZqXy7hnEzhWjjJDGVVJNrtCmuQW53At9xSk4Zn7tJCFVJVLIS3Oy6iPp4d6oKvohTQFd+Y5PLDfvALBilwbgkC5t6V14jhbExyLHKojZlkddRFmEbFXsRfqprAIsUgipeHh7EuxVY7spQEXXYuzIg59WUj7eYp7EcI4lFZpgkYQFm1ta1mCadgd7n0oIpKRXzRipWfh6ZG0vpA8XiLeGygkm/oK6DwjihtoBYEKygjUt9Yu3QAFCCb23HmKIiIGiqcbhXEfDChGMxcRBWF37uMSMRfoFI9zTkfCGILFDoRha4ZuRIUhTYHfxD/esYgBV+7L8u1OZD02FVLH5JNCuqRbLqCE+TkyDR6gwyA25Fa2XsxyXRh1Yj5vFU8r1RTFrZfcrhsKm4VrhwiWqSQUsELJnDBLtXbEb1XcqxYdR6VO4dq0WZo6hTcyAgg9aXR9KpQp5d7TMofBY1whZUl+ItiRybVbbyax9aqox8mnT3j6dOjTra2i99Nr203A2re+3HIe+wgmUeKE6v5Tz/ACrz3WjtDS7Y+Mwl2+JJ4TqXxts2rVqG+x1AG/nSHxTtfUzEkkm7E3LWDE+oAv52FNGiphDrkzCQ3JkclhpYlmJZRyVjfcfQ0kY6SxGt7EBWszbqBYA77iwG1N6Nr02KCGdnWmYSAqRJIChYoQ7DSW+YrvsT1tzpt8ZIbAu5AGkXZjZQLaRvy+lNsv1pBrGY/NjJHOp3dmNySzMTuAp3J6gAegFODNJgLCWQDfbW9tzqPXqd/WuShRFJ3hiGXE4iOIPIRsvzNsi7BRvsLE7fU16YyrAiONVHQAVlfYrw/YNiHHzWCegrZYVqMtyK8VDsEddSim41p2nSEZk3B+b3sprRsLLcV534azjkw5jZhW1cNZmJEHntUFp0XyK9ot0ZpwVzQPtTyNV0znZxZ1ghNC8bC4ZSv3FeQ81wRhmkibmjFfsdv0r2UwvXm7tuybuMd3gFlnXV/MvzfmKy0xuorPAkhXMMJys2JgjYMFYFHlVWUhhbcE0jH5UzDET6kVEneMBjpZ21E6Y1t4rDc25Ai9ri7PC2KSLGYaWVtMcWIhmc2J8KSK5sALk2WpzP8zw2LjkV5AsuHeRsJIkZCTwyOW7iRALxupNw/IgsDyBpxBj/AJPlV4gXglMncSRxJLaSaKU8028IABux+UAnkK7c44fjmWFsBh1SN3ljeUYl50DxoHZJC0ad3ZAzcjqHLlTp4gw8eNwM4cyxxYWPCzhVKsvwmjcqHWzW7y42N9Nc2sLiI5BmpZ0v3MvdTERrY2DB9kU306QCBv0rBOvgvBCKeVRLDPHLgcU90s9ikbAagwujA3+4qBw3Ckzx6tUYfuDi0iLfEeEXu4HIbC4BO9WqLiLCCdXleJZfweKgnlhhZEkklGmEBFHMC92sBv8ASkZJmeAgVFSYIs2Ekw89oXeQTyKwMsr/ANWDaypv4uVYBnFdmUYBp5kiXm7Bf8zXHWp9inD/AHkjYhxsvgT16n8qWTpDQVs1zh3LFghSNRsqgVOxLTcEVq6lWpxQW7FKKDNR0xM21O3QDx9leM7t79Dsa1Xg3OtDAE7Gsdqf4ezMqQp/lP6UuSN7K4pf1Z6fwOJuAalIDes94TzbWii++1aBhTtQg7EnGmOsKz3toyD8TgTIou8BMgtz0/vD7Vo1c88IZSrC4YEEeYNO0KmeLyaLVVg47yE4HGSw28N9cf1Rtxb8vaq9TJ2BqmKvSu86US0A1YKAaK9HI16TRQH0cw8BdlRRdmIUD6mvUnBGSDC4aOMdAL+vWsm7GuFjNKcVIPAh0x/Vup9q32FLCwqUtsfiHY1p3TRoKNqdaEGZDUJn2ZrDGzsbAAmu/GYiwJNYJ2q8XmZzBEfCPnI/Kpv8nSHivZmdKU2NxSaMVYmah2c5xqdAT9D7VuWTYnWu3TavJ+QZgYJlYHa9j/nXobs5zbvA6nmLGoNeMi7flG/o0BaNlpERpyrETJ+3ThjvsMuKjHxMPfXbrG1r/Y7/AHrz7XtHF4dXVkcalYFWB5EHYg15R494WbLsW8JuUPjhY/vRnl7jlQWtBe0VyioUKYUOpDIcqfFTxwx/M7Aeg6sfQVH2rcuxPhIxRtjJh4pQFhB5hOre+32pZOkNFGjcP5QmGgSKMWVAFH1+tTUSUiJBXUopYozYYFc+JksKfJqtcWZymGjeRzYKpPvRk6Roq2UjtT4w/DR93GfiPe30HU1gkrliSTck3Nd+fZu+KmaWTmx2HkOgqOowjQZS9IBoUphak0wjQK03sv4k0SAOegVv0NZjXVl+KMbhh0O/p1pZq0PCVM9d5bmCtYXqWFZRwVjWbSCb7A3rVIDsKTHK+hnHxYsiqP2rcJDH4Nii/HgDSwkczt4k9Db7gVeaR1qjQiPE9qFXzti4V/A41mRbQYm80fkGv8RPYm9vJhVEUUbBRbOzThb/AIhigj/sY7STfUX2T3I/wNenooQgVVFgNgByAHKqf2Z8KfgMEuv9tLaWb6EjZPYfrV1wviF6m9sfg9GlqcoCm8Q9hT8Qo3iZgorzh2scWfiZjDG140PiIPzN5e1Xntf4yOHjEEJ+JKDc/wAKcif9eVYGTSJeTsbiCoUKOqCD2m9NMtqCtajd70B20xFGKKpfhfKzicQiBdSjxv8A2R5+uwot0KlbNs7Icud4VdwQoC8+u21ayoqI4Zy/uYETqAL+vWpgUkFSGm7YDTZbenGrhnn8aqPU+lFuhSG7RuGVzDAyxW+IoMsJ8pFBIA9eXvWJdifC4xeKM8ovFhtLAW2aVr6QfSxP2r0mrVROBsCmEilVABrxOIkNttjKwQeygChJ0FItGYvpUDzrowbbACqrnWb3mVL9L1Yss5A1NS2M40iTFc2OXw10im8StxVZcEXTyl2nZl3+YzeUbdyv8mx/xvVUqxdoWC7nMcUm9u9aQX8pPH/9VXaK4Z9DpYNINGoosMQ23pNLjaxpLGgZ/YVq2jsVyFe6MjfNIwJv/Ah8IHubn2rGK3jsxl06E6CNbfbf86TI9UNBdZsMa2FFJIBzptHsKzLjnjju5O6gIaS9h5KfMgc7De1Zz8UbHjc3SLxnHEcUA3ILEXVRuSPO3QVR8RxdNqLRqhJ5M1zYeQAIqiHGNIx1OW3u7E3Lt1JP6VOYEgiuPJmk2e7g/wCfigrltkyOL8d/WRj6CJf1o8DxDKoOuO63LFkuLFjfkbjz8q4JsIQb9Opty+tSGX4sMohXzMkhBsTYWVb+W9TeV+2PlwYa1EhM2zsfiYnBNvlJItz8603IMfqUVR3yZZBvpN+Yt+VFh8zbBNofl0PnVceW2ef8n4ySuDNbikvSpOVRGQ5iJYwwN7j/AHqXLV2p2jzGqPOPbzlXd45JR8s8QP8ANGdLfmv3rM637+kBgg+DiltvFMBf/wAZFIIHuqVgJox4ZhUtbdaRShRMgCioXoVgArdeysanVj/AoHuKwqt67KQFFj/BH+VSy+iuPjNe07V5t4wUfjsS4tcy6VA6bAsfua9I6vDcb7bWry9m+JMmInci2qeQgHpZrH8hS5vR0/B/dnfl4AWpfAzWNVpMXYb8h/jXZgcZqJ3rjkj38c1VGgxS600k7bVEzYUBtjb61Hw5gQLA062Yj9aR7DGDT0Pw4qSJroT79fvXDxRjmmTxDkLi23SnJMTc1yYp7gg1ktjSxxfUXLsexEkkLavlDaR6jnWnTGy+1Uvspyow4KPULF/ikeWrcVcMa3ht57V6MP1s+UyftSMz7aJf+1tf96aK3sSa89VvX9IDw4KBRyOIAP1tG5rBaeHBJAoqOhTCgFA0DQrBBWq8EZx8NGQ2IAjf2rKqsfBeM0ymMnwyC4/tLuLe1JkVopidOvs9TZLitcYv5V5y4sTTjMUPLESf+x1frXoPIsOEjRlJIIANzfmBWA8dsBmmJUcmdW99I/yqUraR0fEko5GvsreKmsLUjB44qaLGxG964mBFBRTR1zySiyxQ5wa6P+Mi1+tVUGnIyTsKR4kWj8uRc8LmYNrc+tSmUYU4uVIlNixJcj91B8x/11NVPLI7fN1rUOyvLxabEBbliIY7c9KX1H6XJP8Adqax/kVz/JccTfs0XAumHjVBsqgKu97AchenY8asjgAg2OrY+VVjPGb5WDIenkfQ12YIDBwNJKdJ0lpGNrADoKupPh4TXson9IPMFMOGi/eMry/yomn83H2rEDU3xfxC+OxDSufDusS/wpfYevWoOuiPCT6HStNEDStdZhjXsTajvQvRE1jBU5BMUYMpsVIYeo3FN0KIp6Lyzj2JcDHIblmQWRd21DbTty3HWsX4ow+J79sRMhDSkybbhfJfYWpXBedLBJpl/ZsQbnkreZ+lbfg4IMQnj0tcbciDUG3FnQqas8/LjyRvRFga26XsZwkzFu9livyEegqPuLn71SOKuyPG4R1/Df8AVRMdIZAFZDt+0UnYb8xfkb2o+KasqvktaeympGDXVAqjpU9m/ZjmWGi70xLKoF3ELa2QeZWwJHpeq1jsHiIow8kMiI1rMysBvy3pXBl4/Ix1Y/jMdpFl2J2rceyDGocvSxBKlo2t0YG5B8rhgayPgrs7xeZAyD4UI2EjgjWfJB1A6nlWmcE9lc+CmLviyqGwZYx+0AvYMDfz9dzTeNHLlzfyf4XqXDCVwzfKhJH1Y1lXbnxOAqYKI7t8Wcg8htoT33J9BV84/wCLY8uwxIsX+SFL7s3mfoOZNeZMwxrzyNLKxZ3JZiepNGMdkGznNCgKVpqoqVhol6DpanYBSJzS3sp4pRsbFAi1FStV+dMTQbGiNKdfKk2oDtOxN6m+HuJpsI3gJZOqEm3t/CahDQFFqxE2no3DI+1zDqB3hkXzut7e4q/YjjrCfhzJ3yEFbqASSa8o1oHZ1kaYuCRW/dkufdRp/JqnJeK0PGpPZu2F4zwxgaUOJNIuVh+MxPkFS5vXVi8mix2GWPERkRvokaM+FtjqCtbl9RVc4Vy1cHHoi31G7keQ6VJ59x9g8GPjyqG6IpDv/dU7e9qWLvppKnossMKRKFUBVUAKo2AA5ADyqgdoPaPFghoQiSYjZAeX1f8AhFUPjLtllmBjwK90huDI+7n+yvJfU3NZRNKzMWYlmJuSTck/U1SrF4d+fZ5NjJTLiG1MeQGyqPJR0FRtAUdqbgAWoA0oC1FQGoXG9E9INHqoUHy1TD00m1LBo70bN4oSGsKGqpfIcwWBy7Am6kCwVrG4N7Ejy6EUjD5r3f4gRgqs1woOlioLXFzbfbbYCsZ2iJNFapiTNEOFWHSQ6kkm3zXfVctq8tuXvTmaZuk8sRaLTDGEVlQ2dwERX35AnQbWHXrREIO1TmQcVYnBKy4dwqsdRBVW8VgLi/LYCnpeIE7/AL8QAMYmjZTpZNZBUNa3y6bC3P69a5582iMkrJEQjwdwikhijaUGq9t7EN9bEVum2hOa8TYvEn488j2vYX0gfyrYVDmpR8XAY4Y9MgCyNJObpqIdY1Kxm3kjEauretxxDmaYhxIkQiOnS6g3XwkhNOwOy6Rvf5awCLoVY+HOIIsOqCWHvTHOcQh8G2oRoynUpupVWNj1CEWsb8eDzREwrwlTrZmYNa+zKgAvqFrFT0POsYigtdMUQtcmpnA5tGssMnd7RQdwwGk6m0OveW2vuwPMHaujLs/WCV5O6Egd4mAbbwpJqYfMbEjbmfrekbLwVFZmS1NipnA5uiQzxspvIysjWBsAsi6dmFvnU9RtyqFJpkhJPYoikmgDRGsK3Yq9BqTQomscjaiZqQKO1CjW6Aoro07VzWpw3oNDQdCSaSaMigaIgLUVKoqwWg1FA708GFqQG8qFj0uBIxFLkc0n1opKweIQaKgaKmJB0KKhWACjoUKxgClihQoMeIR5061ChQY0fY01EaFCiIxdtqQaFCsgvg/GNqSgoUKUcD86KahQrI0hqioUKciChQoVjH//2Q==">
            <a:hlinkClick r:id="rId4"/>
          </p:cNvPr>
          <p:cNvSpPr>
            <a:spLocks noChangeAspect="1" noChangeArrowheads="1"/>
          </p:cNvSpPr>
          <p:nvPr/>
        </p:nvSpPr>
        <p:spPr bwMode="auto">
          <a:xfrm>
            <a:off x="57150" y="-1295400"/>
            <a:ext cx="1714500" cy="2705100"/>
          </a:xfrm>
          <a:prstGeom prst="rect">
            <a:avLst/>
          </a:prstGeom>
          <a:noFill/>
        </p:spPr>
        <p:txBody>
          <a:bodyPr vert="horz" wrap="square" lIns="91440" tIns="45720" rIns="91440" bIns="45720" numCol="1" anchor="t" anchorCtr="0" compatLnSpc="1">
            <a:prstTxWarp prst="textNoShape">
              <a:avLst/>
            </a:prstTxWarp>
          </a:bodyPr>
          <a:lstStyle/>
          <a:p>
            <a:endParaRPr lang="lv-LV"/>
          </a:p>
        </p:txBody>
      </p:sp>
      <p:sp>
        <p:nvSpPr>
          <p:cNvPr id="30738" name="AutoShape 18" descr="data:image/jpeg;base64,/9j/4AAQSkZJRgABAQAAAQABAAD/2wCEAAkGBxQSEhUUEBQVFBQUFBQQEhcVFxQVFxQUFRUWFhUUFBUYHSggGBolHBQUITEiJSkrLi4uFx8/ODQsNygtLiwBCgoKDg0OGhAQGiwkHB8sLCwsLCwsLCwsLCwsLCwsLCwsLiwsLCwsLCwsLCwsLDcsLCwsLCwsLDcsLCw3LCwsLP/AABEIAOMAkAMBIgACEQEDEQH/xAAcAAAABwEBAAAAAAAAAAAAAAAAAQIDBQYHBAj/xAA/EAACAQIEAwYEAwQIBwAAAAABAgMAEQQFEiEGMUEHEyJRcYEjMmGRFLHBM0JSgghTcpKh0fDxFRYkJWKiwv/EABoBAAMBAQEBAAAAAAAAAAAAAAECAwAEBQb/xAAkEQACAgMAAgICAwEAAAAAAAAAAQIRAyExEkEEUSIyE0JxBf/aAAwDAQACEQMRAD8A2BDTormienwaRMLA4rA+3bI9EseIQbOCj+o5Vv1VDtJyH8Xg5EHzAF09RQlrY0fo8sUZqXy7hnEzhWjjJDGVVJNrtCmuQW53At9xSk4Zn7tJCFVJVLIS3Oy6iPp4d6oKvohTQFd+Y5PLDfvALBilwbgkC5t6V14jhbExyLHKojZlkddRFmEbFXsRfqprAIsUgipeHh7EuxVY7spQEXXYuzIg59WUj7eYp7EcI4lFZpgkYQFm1ta1mCadgd7n0oIpKRXzRipWfh6ZG0vpA8XiLeGygkm/oK6DwjihtoBYEKygjUt9Yu3QAFCCb23HmKIiIGiqcbhXEfDChGMxcRBWF37uMSMRfoFI9zTkfCGILFDoRha4ZuRIUhTYHfxD/esYgBV+7L8u1OZD02FVLH5JNCuqRbLqCE+TkyDR6gwyA25Fa2XsxyXRh1Yj5vFU8r1RTFrZfcrhsKm4VrhwiWqSQUsELJnDBLtXbEb1XcqxYdR6VO4dq0WZo6hTcyAgg9aXR9KpQp5d7TMofBY1whZUl+ItiRybVbbyax9aqox8mnT3j6dOjTra2i99Nr203A2re+3HIe+wgmUeKE6v5Tz/ACrz3WjtDS7Y+Mwl2+JJ4TqXxts2rVqG+x1AG/nSHxTtfUzEkkm7E3LWDE+oAv52FNGiphDrkzCQ3JkclhpYlmJZRyVjfcfQ0kY6SxGt7EBWszbqBYA77iwG1N6Nr02KCGdnWmYSAqRJIChYoQ7DSW+YrvsT1tzpt8ZIbAu5AGkXZjZQLaRvy+lNsv1pBrGY/NjJHOp3dmNySzMTuAp3J6gAegFODNJgLCWQDfbW9tzqPXqd/WuShRFJ3hiGXE4iOIPIRsvzNsi7BRvsLE7fU16YyrAiONVHQAVlfYrw/YNiHHzWCegrZYVqMtyK8VDsEddSim41p2nSEZk3B+b3sprRsLLcV534azjkw5jZhW1cNZmJEHntUFp0XyK9ot0ZpwVzQPtTyNV0znZxZ1ghNC8bC4ZSv3FeQ81wRhmkibmjFfsdv0r2UwvXm7tuybuMd3gFlnXV/MvzfmKy0xuorPAkhXMMJys2JgjYMFYFHlVWUhhbcE0jH5UzDET6kVEneMBjpZ21E6Y1t4rDc25Ai9ri7PC2KSLGYaWVtMcWIhmc2J8KSK5sALk2WpzP8zw2LjkV5AsuHeRsJIkZCTwyOW7iRALxupNw/IgsDyBpxBj/AJPlV4gXglMncSRxJLaSaKU8028IABux+UAnkK7c44fjmWFsBh1SN3ljeUYl50DxoHZJC0ad3ZAzcjqHLlTp4gw8eNwM4cyxxYWPCzhVKsvwmjcqHWzW7y42N9Nc2sLiI5BmpZ0v3MvdTERrY2DB9kU306QCBv0rBOvgvBCKeVRLDPHLgcU90s9ikbAagwujA3+4qBw3Ckzx6tUYfuDi0iLfEeEXu4HIbC4BO9WqLiLCCdXleJZfweKgnlhhZEkklGmEBFHMC92sBv8ASkZJmeAgVFSYIs2Ekw89oXeQTyKwMsr/ANWDaypv4uVYBnFdmUYBp5kiXm7Bf8zXHWp9inD/AHkjYhxsvgT16n8qWTpDQVs1zh3LFghSNRsqgVOxLTcEVq6lWpxQW7FKKDNR0xM21O3QDx9leM7t79Dsa1Xg3OtDAE7Gsdqf4ezMqQp/lP6UuSN7K4pf1Z6fwOJuAalIDes94TzbWii++1aBhTtQg7EnGmOsKz3toyD8TgTIou8BMgtz0/vD7Vo1c88IZSrC4YEEeYNO0KmeLyaLVVg47yE4HGSw28N9cf1Rtxb8vaq9TJ2BqmKvSu86US0A1YKAaK9HI16TRQH0cw8BdlRRdmIUD6mvUnBGSDC4aOMdAL+vWsm7GuFjNKcVIPAh0x/Vup9q32FLCwqUtsfiHY1p3TRoKNqdaEGZDUJn2ZrDGzsbAAmu/GYiwJNYJ2q8XmZzBEfCPnI/Kpv8nSHivZmdKU2NxSaMVYmah2c5xqdAT9D7VuWTYnWu3TavJ+QZgYJlYHa9j/nXobs5zbvA6nmLGoNeMi7flG/o0BaNlpERpyrETJ+3ThjvsMuKjHxMPfXbrG1r/Y7/AHrz7XtHF4dXVkcalYFWB5EHYg15R494WbLsW8JuUPjhY/vRnl7jlQWtBe0VyioUKYUOpDIcqfFTxwx/M7Aeg6sfQVH2rcuxPhIxRtjJh4pQFhB5hOre+32pZOkNFGjcP5QmGgSKMWVAFH1+tTUSUiJBXUopYozYYFc+JksKfJqtcWZymGjeRzYKpPvRk6Roq2UjtT4w/DR93GfiPe30HU1gkrliSTck3Nd+fZu+KmaWTmx2HkOgqOowjQZS9IBoUphak0wjQK03sv4k0SAOegVv0NZjXVl+KMbhh0O/p1pZq0PCVM9d5bmCtYXqWFZRwVjWbSCb7A3rVIDsKTHK+hnHxYsiqP2rcJDH4Nii/HgDSwkczt4k9Db7gVeaR1qjQiPE9qFXzti4V/A41mRbQYm80fkGv8RPYm9vJhVEUUbBRbOzThb/AIhigj/sY7STfUX2T3I/wNenooQgVVFgNgByAHKqf2Z8KfgMEuv9tLaWb6EjZPYfrV1wviF6m9sfg9GlqcoCm8Q9hT8Qo3iZgorzh2scWfiZjDG140PiIPzN5e1Xntf4yOHjEEJ+JKDc/wAKcif9eVYGTSJeTsbiCoUKOqCD2m9NMtqCtajd70B20xFGKKpfhfKzicQiBdSjxv8A2R5+uwot0KlbNs7Icud4VdwQoC8+u21ayoqI4Zy/uYETqAL+vWpgUkFSGm7YDTZbenGrhnn8aqPU+lFuhSG7RuGVzDAyxW+IoMsJ8pFBIA9eXvWJdifC4xeKM8ovFhtLAW2aVr6QfSxP2r0mrVROBsCmEilVABrxOIkNttjKwQeygChJ0FItGYvpUDzrowbbACqrnWb3mVL9L1Yss5A1NS2M40iTFc2OXw10im8StxVZcEXTyl2nZl3+YzeUbdyv8mx/xvVUqxdoWC7nMcUm9u9aQX8pPH/9VXaK4Z9DpYNINGoosMQ23pNLjaxpLGgZ/YVq2jsVyFe6MjfNIwJv/Ah8IHubn2rGK3jsxl06E6CNbfbf86TI9UNBdZsMa2FFJIBzptHsKzLjnjju5O6gIaS9h5KfMgc7De1Zz8UbHjc3SLxnHEcUA3ILEXVRuSPO3QVR8RxdNqLRqhJ5M1zYeQAIqiHGNIx1OW3u7E3Lt1JP6VOYEgiuPJmk2e7g/wCfigrltkyOL8d/WRj6CJf1o8DxDKoOuO63LFkuLFjfkbjz8q4JsIQb9Opty+tSGX4sMohXzMkhBsTYWVb+W9TeV+2PlwYa1EhM2zsfiYnBNvlJItz8603IMfqUVR3yZZBvpN+Yt+VFh8zbBNofl0PnVceW2ef8n4ySuDNbikvSpOVRGQ5iJYwwN7j/AHqXLV2p2jzGqPOPbzlXd45JR8s8QP8ANGdLfmv3rM637+kBgg+DiltvFMBf/wAZFIIHuqVgJox4ZhUtbdaRShRMgCioXoVgArdeysanVj/AoHuKwqt67KQFFj/BH+VSy+iuPjNe07V5t4wUfjsS4tcy6VA6bAsfua9I6vDcb7bWry9m+JMmInci2qeQgHpZrH8hS5vR0/B/dnfl4AWpfAzWNVpMXYb8h/jXZgcZqJ3rjkj38c1VGgxS600k7bVEzYUBtjb61Hw5gQLA062Yj9aR7DGDT0Pw4qSJroT79fvXDxRjmmTxDkLi23SnJMTc1yYp7gg1ktjSxxfUXLsexEkkLavlDaR6jnWnTGy+1Uvspyow4KPULF/ikeWrcVcMa3ht57V6MP1s+UyftSMz7aJf+1tf96aK3sSa89VvX9IDw4KBRyOIAP1tG5rBaeHBJAoqOhTCgFA0DQrBBWq8EZx8NGQ2IAjf2rKqsfBeM0ymMnwyC4/tLuLe1JkVopidOvs9TZLitcYv5V5y4sTTjMUPLESf+x1frXoPIsOEjRlJIIANzfmBWA8dsBmmJUcmdW99I/yqUraR0fEko5GvsreKmsLUjB44qaLGxG964mBFBRTR1zySiyxQ5wa6P+Mi1+tVUGnIyTsKR4kWj8uRc8LmYNrc+tSmUYU4uVIlNixJcj91B8x/11NVPLI7fN1rUOyvLxabEBbliIY7c9KX1H6XJP8Adqax/kVz/JccTfs0XAumHjVBsqgKu97AchenY8asjgAg2OrY+VVjPGb5WDIenkfQ12YIDBwNJKdJ0lpGNrADoKupPh4TXson9IPMFMOGi/eMry/yomn83H2rEDU3xfxC+OxDSufDusS/wpfYevWoOuiPCT6HStNEDStdZhjXsTajvQvRE1jBU5BMUYMpsVIYeo3FN0KIp6Lyzj2JcDHIblmQWRd21DbTty3HWsX4ow+J79sRMhDSkybbhfJfYWpXBedLBJpl/ZsQbnkreZ+lbfg4IMQnj0tcbciDUG3FnQqas8/LjyRvRFga26XsZwkzFu9livyEegqPuLn71SOKuyPG4R1/Df8AVRMdIZAFZDt+0UnYb8xfkb2o+KasqvktaeympGDXVAqjpU9m/ZjmWGi70xLKoF3ELa2QeZWwJHpeq1jsHiIow8kMiI1rMysBvy3pXBl4/Ix1Y/jMdpFl2J2rceyDGocvSxBKlo2t0YG5B8rhgayPgrs7xeZAyD4UI2EjgjWfJB1A6nlWmcE9lc+CmLviyqGwZYx+0AvYMDfz9dzTeNHLlzfyf4XqXDCVwzfKhJH1Y1lXbnxOAqYKI7t8Wcg8htoT33J9BV84/wCLY8uwxIsX+SFL7s3mfoOZNeZMwxrzyNLKxZ3JZiepNGMdkGznNCgKVpqoqVhol6DpanYBSJzS3sp4pRsbFAi1FStV+dMTQbGiNKdfKk2oDtOxN6m+HuJpsI3gJZOqEm3t/CahDQFFqxE2no3DI+1zDqB3hkXzut7e4q/YjjrCfhzJ3yEFbqASSa8o1oHZ1kaYuCRW/dkufdRp/JqnJeK0PGpPZu2F4zwxgaUOJNIuVh+MxPkFS5vXVi8mix2GWPERkRvokaM+FtjqCtbl9RVc4Vy1cHHoi31G7keQ6VJ59x9g8GPjyqG6IpDv/dU7e9qWLvppKnossMKRKFUBVUAKo2AA5ADyqgdoPaPFghoQiSYjZAeX1f8AhFUPjLtllmBjwK90huDI+7n+yvJfU3NZRNKzMWYlmJuSTck/U1SrF4d+fZ5NjJTLiG1MeQGyqPJR0FRtAUdqbgAWoA0oC1FQGoXG9E9INHqoUHy1TD00m1LBo70bN4oSGsKGqpfIcwWBy7Am6kCwVrG4N7Ejy6EUjD5r3f4gRgqs1woOlioLXFzbfbbYCsZ2iJNFapiTNEOFWHSQ6kkm3zXfVctq8tuXvTmaZuk8sRaLTDGEVlQ2dwERX35AnQbWHXrREIO1TmQcVYnBKy4dwqsdRBVW8VgLi/LYCnpeIE7/AL8QAMYmjZTpZNZBUNa3y6bC3P69a5582iMkrJEQjwdwikhijaUGq9t7EN9bEVum2hOa8TYvEn488j2vYX0gfyrYVDmpR8XAY4Y9MgCyNJObpqIdY1Kxm3kjEauretxxDmaYhxIkQiOnS6g3XwkhNOwOy6Rvf5awCLoVY+HOIIsOqCWHvTHOcQh8G2oRoynUpupVWNj1CEWsb8eDzREwrwlTrZmYNa+zKgAvqFrFT0POsYigtdMUQtcmpnA5tGssMnd7RQdwwGk6m0OveW2vuwPMHaujLs/WCV5O6Egd4mAbbwpJqYfMbEjbmfrekbLwVFZmS1NipnA5uiQzxspvIysjWBsAsi6dmFvnU9RtyqFJpkhJPYoikmgDRGsK3Yq9BqTQomscjaiZqQKO1CjW6Aoro07VzWpw3oNDQdCSaSaMigaIgLUVKoqwWg1FA708GFqQG8qFj0uBIxFLkc0n1opKweIQaKgaKmJB0KKhWACjoUKxgClihQoMeIR5061ChQY0fY01EaFCiIxdtqQaFCsgvg/GNqSgoUKUcD86KahQrI0hqioUKciChQoVjH//2Q==">
            <a:hlinkClick r:id="rId4"/>
          </p:cNvPr>
          <p:cNvSpPr>
            <a:spLocks noChangeAspect="1" noChangeArrowheads="1"/>
          </p:cNvSpPr>
          <p:nvPr/>
        </p:nvSpPr>
        <p:spPr bwMode="auto">
          <a:xfrm>
            <a:off x="57150" y="-1295400"/>
            <a:ext cx="1714500" cy="2705100"/>
          </a:xfrm>
          <a:prstGeom prst="rect">
            <a:avLst/>
          </a:prstGeom>
          <a:noFill/>
        </p:spPr>
        <p:txBody>
          <a:bodyPr vert="horz" wrap="square" lIns="91440" tIns="45720" rIns="91440" bIns="45720" numCol="1" anchor="t" anchorCtr="0" compatLnSpc="1">
            <a:prstTxWarp prst="textNoShape">
              <a:avLst/>
            </a:prstTxWarp>
          </a:bodyPr>
          <a:lstStyle/>
          <a:p>
            <a:endParaRPr lang="lv-LV"/>
          </a:p>
        </p:txBody>
      </p:sp>
      <p:pic>
        <p:nvPicPr>
          <p:cNvPr id="30740" name="Picture 20" descr="Kresla Meiere.jpg">
            <a:hlinkClick r:id="rId5"/>
          </p:cNvPr>
          <p:cNvPicPr>
            <a:picLocks noChangeAspect="1" noChangeArrowheads="1"/>
          </p:cNvPicPr>
          <p:nvPr/>
        </p:nvPicPr>
        <p:blipFill>
          <a:blip r:embed="rId6" cstate="print"/>
          <a:srcRect/>
          <a:stretch>
            <a:fillRect/>
          </a:stretch>
        </p:blipFill>
        <p:spPr bwMode="auto">
          <a:xfrm>
            <a:off x="4139952" y="908720"/>
            <a:ext cx="3024336" cy="4032448"/>
          </a:xfrm>
          <a:prstGeom prst="rect">
            <a:avLst/>
          </a:prstGeom>
          <a:noFill/>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50" name="AutoShape 6" descr="data:image/jpeg;base64,/9j/4AAQSkZJRgABAQAAAQABAAD/2wCEAAkGBxQQEBUUEBQVFRUUFRUUFhUXFxUWFBUUGBQWFhUXFxUYHCggGBwlHxQVITEhJikrLi4uFx8zODMsNygtLisBCgoKDg0OGhAQGzQkHyQsNCwtLCwsLCwsLCwsLCwsLCwsLCwsLCwsLCwsLCwsLCwsLCwsLCwsLCwsLCwsLCwsLP/AABEIAQMAwgMBIgACEQEDEQH/xAAcAAABBQEBAQAAAAAAAAAAAAAAAQIEBQYDBwj/xABFEAACAQIEBAMEBwUECQUAAAABAhEAAwQSITEFEyJBBlFhMnGBkRQjQlKhscEHFWLR8CQzouElNENyc4KSs9IWY6Oy8f/EABkBAQEAAwEAAAAAAAAAAAAAAAABAgMFBP/EADERAAICAQIEBAMHBQAAAAAAAAABAhEDEiEEMUFREzJhcRTB8BUiUoGR0fEzQ6Gisf/aAAwDAQACEQMRAD8AlKldVSnKtPArvnOEC04CgU6KoEiiKdFEVCCRRFLRFAJRToooBFWSB5mKiYDHLeWV3HtL3B/l61Ie6FifMaVlcfZK4gPYa2uWWhjpPdTGsHNMbDLWjLkcGn0PThhCcWpbPp29jWUVVYTiwyjmMA0mYVoidNdql2+II0wQY8iCflWUc0JcmaXCS6EqlikVgdqdW0wEpIp0URQDKSKfFEUAwimla6xSEUBHZK5OlSytMZaFIfLpKlZaSpQO8UoFLFKBWRBAKUUsUsVAJRS0tAJRFFLQCVHxuIFtCx9w9Sdqk1ReJ5+rABIOaY/5f0LD41ryzcYNoygtUqK57r3mifaliNh67auY/SkwdtHDZ3ZR9mBAcmfZPlBPluPh14bgCeIct5A5dxiB5LaLIAffB+Jp3FcWxvhLSBih0EH0OmSCY7t69o15Dbb9T3JCW7Sojm61wMASnWACZ17Edye29RrFrm2muB1BTUK0Akaaqy9xA0/nWmbCvicLchWLPYuoE0zB5HSGeJ1Agk99ar/CPh57WFY4q2QysZVuiFHctMRsd40NY7mRBwPFGtMBckrOpO8bTP2gPPcRWpUzqNQe/pWWxdo3FhWXlW3hCCCFBE7gCdYG3y0m68PknDpPbMB/uhiB+Ar3cJkbelnlzwS3RYRSRTqK955xsURToooBsUkU+KSKAYRTSK6RSRQHPLRT4ooBYpYpYpYqgSKIpaWoQSiliigEop1FCjaqfEtwLZkiYM+oMGNKs8TeFtCzbKJrMlnxOYkQNzInRRJIHlrvXm4nIlHT1ZtxRbdmlu4m1bxLMVUNy2TOxGaICkKCdASe28fGsdxe/bN0lXZFIWbdp1twwB1LLruRoDE79qdxS9btYO3i45q3brWxnJBJUEltQfJu1SuOY21hsbhbCLbNu6LRuNIKqXuZT1TAKhZI13Hx5SddT28yz4P4it2bPLV4yq8MzuzZmMznynv5k+pqZxLxKMRhbo6S7WT0jUi5yyRBmZze8CPjVHheN2W40+FZbX0YSBcJygRaDZmYsFgnpGg7d6jcExGGxr47Pa5a4RLl3MrBmZELgmQsk9I0kzm3Eayl3BK8G2s63EuKT2YEdIZZ7nbVRtuYrQYOwbdtUYAFQAQNRI3171muGlhhreKw96EuObYt3PvCZX39LbT5jTWrLhfFSbhtXhkbYKf09K9fCSUZb9TRnTcdi5oilpYrpnjG0U6KKAbFEU6kigGxSRT4oiqBkUU6KKAKKWligEiiKWKWKASilooBKIpYpagKPxHdI5a9jmZvI5QIB9JNUVi9cGJXlABzgbjEura2shZioGgD5I118jWi4/h+ZkE7C8SI0bLZZgJ94FRuDYKWVwMxTh9jDEj2YFsBvnM/KuVxX9Rntw+Uzl/w+78Mw4Mhi18kMc4yIwCAbebQfX30vFfD3+kcPE5VGCBA1WQlo3CYkiTO4FbE3rOVEFxCYI6AXyyx0YpIG1NvhGvi5muFVKERbbN0gbagdvKvOjcVWD8OqOIXGJJR7mJeDtDC6yqPJZyke6qbB+HGWzjWSViyhTJKtzDcVDJ8odtPWt8vEcLmBBvrvmLJqZG4ifM0irh3Lql9AHVY5kqZmYlgPLf1qNhHl9nFNbweARhFs4q4wQAFw9l1VobQy3Oj4DQVoOI3/pLYm6AwdMVksrAV7eS31ho+wHXJPmRtoKsuJ8GDDC51IFq9cdSP4riEx2IOUfpULC4JkfE3lyB2x+Ku5iGc8g4d7jKAO+pH9Cllo0vDsRzbNt/vqrH3ka1Jrng7At20RdlVVE6GAI19a7RXdjelWcx89hsURTooqkGxRFOiiKAbFEU6KIoBkUU6iqQSKIpYpYoUSiKWKKASiKdFEUAlFLFFQFbxW5BXvo8iY3XLP+I1WO7PnkglAkrsoB6UldjEd5NSuNfa7yu0/qNgfOq2/iwt24C56insCSSJnpmBsu/auRmlqm2e/GqikScPdS3yyhUTBfSYOdZA84DExGtWNrGKMVmVrmQH2QFBy9YgDQTIXv51W2ACUUW5ACgE6aFgRoO+tWaYteYVNrqDMcwYQYLESCpJO/etNmwbhUe1ca67XGR5gBQWUtBWQTJ77+Xz52bbC3cGIyO5P1SlTJOhMFZjfz/KpuG4vmLE2YAUto8gwNJBX13pjcUR5Y22TKR5MNdOnaDUsFdyeXatMM9tnYjKDmQEEAAgaDWNI8q7WMYbd4i4AGzliwIyOWWGWPsn36dVT7N207m5mUs8avo0pJBE+8HSo+NwqyF9p7n1lwwMpIWHA8iWaaNWEyyAoimYWcizvAn5V1iu7F2kzmtU6EiiKdFEVSDYoinRRFANikinRRQDaWlpKASiKdFEVQJFEUsUtANoinUVAJRFLFEUBj+Lsz3zbWYDAGO/ePcAKEWwsAtLz7KKbjR220/Gm34v3m3CvcZVCz1FFJYuRqq9M/8A7UTEYpvo9l0K281xs6IMxRFciSBp7wNfnNcWdWzox5IuLGLYXQBYMCIJuoNo1KhZ7bVIsY5y5K4dCwzacxz5g+yojfvVcuZeLKbNt3XN022bKSwSMpIBgTrtqKjeH7r2sTeucsXA9u8chbKFB6sxIBnKuYRt20Fa9jLct8NxIw0YYOMuVsl72QRr7SabVz/edrIQ1q8klTI5d4CNf9mQe9Ufhw3bVnFQnMz2gCcxQ25leYBlOY5mTQxPnoKSximt8OvW2Fw3HuoVIgplBWUYkyCYdgI1ipa7F3NAjWb2RbV22zKSGUnK41BHS8EnTYTXQXSrFXkrmI13X59tqzGJ5bWcLb+re87lbik/WISYQHWVnUyO8jsKW/xFsLce2Sz27NzlMGPUpj7DHVhodD5TVrsD0JTOvr+Wn6U6K4cNYNZQgyCsg+/WpMV2sXkXsc2fmYkUkU6KIrYYjaWKWKIoBsURTooigGUU6igEiiKfFEVQMiiKfFEVANiiKdFEUA2KIp0URQGZtYYNixbHSjPfJAkElLTXJkaEaDfSmLw3+x4XN7TNiGJ0BMtbXWN/Yq8u8u0y3bjqkLjInfM9pEWANTrmqDb4pYa3YRRdfkhgSEGRizlzldiPOJjtXEnWp/Xc6MfKWXDrKniobuHc/wDRbb/xqv4PhY5nf+z3e3msfrT8J4gVb7XFsOW6zrdtwuYEa5VJ2Y0cN40MjFMOH6CjRekAHVtVTTbvUv0FBw3BDk4jTTIg/wDlQ/pUa/wwHCso731PytsP1qRg/E1vJcjCsyPlByYhGiDOhie0wTQOMWGt5CuIt5mLr9WLgAyjQlTPfeJpa7CioxfB5+iqvSXADke1DX2BIbsYqpfCaZbsm0uKaHh7t7Pat5VZmJEqFOsyIjyrY4XF2L9zDm1etuUyA9WUgi4xPS8T8PI1xXhuc8t10e/jA0+TYdBsfME1ja6GXuTeDYLkYe3bmcqjXtJ1Mekk1NihVgADYaD3U6K7kVSSOa3bsbRTooiqQbFEU6KIoBsURTooigGxRTqSgCKIp0URVA2KIp0UsUAyKIp8URUAyKi8UxBtWXdQSQBEAnUkCYHYTPwqbFMvg5GjfKY98VjLk6KuZ5liMU7pcdQS2W0yu0SxfUgKRoRHv9doscNcjG2ZfNaCjPywSS5UyIMbwI+O9c24UWF2dWW3Yb4vcIIHuAFafC8NC4rDsABy7dmfMsLepPrNcWTo6KMv4ffI+JzhmQ2bmXL5H7RHaNJHc7zRwR3t4fFBldy9sKrA9FskkBmBHVJK+W1ajhPDCovnQh7Lp7ixXXapGE4blsXlH2xbExEQ+b9KxotmNwN1kwOItst1mulVVlgWwNDlu6gwYaI8jO9JbucvhhthmW8bq5ERTItQNFuR0mZJEjQD1raWeFlcJcUQc120fTpW56etRMVwn+yqqgTzXedvsIN6lFsxnGsOXtYNAbdy+5K3Fn61SzJlBCtCe0SGA/Izwt8fv4DEMlt3uLYuNb5d0gqSZXpMSp9rY+XlWuxfBRzcIoBUMlkXCo6iTdbN1DWYI/Cs7fwvRmuLntriWkf7T6i3nLm80tohMz5VfcHoHCccuIspdTZxMeR2IqZFQuA4RbOFsouy2018zlBLfEkn41Piu3BvSrObKrdDYoinRRFZWYjYoinRRFLA2KIp0URSwMiinRRQBFLFLFLFCjYoinRRFLA2KIp0UsVLAyKZiDCMfJSfkK7RVP4oe4tkctsoLAOe+U6fme1YTlpi2WKtpB9FFtCHZELLaEO6rMamAxFdjxHCrcLfSFaBHSrkjpgahY/GsRgyblyzlQl7l57JzCTmBIO20ZSSdY17SamYV3LYtHOU2lJXMwGZgTCoDuYB8/htXIa7nQNbY4xhVVuq42kStpzGo93lSXPEWDVGlrqiR1G0YBkiN6yGExebA33Y2xdDKEQkc1gIz5EJmNZ9YMejbeMI4c5BtLc5gAEg3shiSqmYXWJ12MemNotM2a+J8CLYU4gIWKsM6XBMgwICneutniWFuqAmJsHc6uE329uN43rD4h2/davFs3OaVzsA15VGbYSABoTmj09arOLcPT932b7Wgbl12XmEkLlUEBcg2YwfSBNS13LR6UmDfnW4GZVtWuoHMubM0jMJE61X4fAqxZSIHMvCIEHm4cIZ03j9awHEsG2F+j8l79q7eAutBICBtFgggspylpjap+H8aYmxe5dwriFTpuSAG5gkMVurGY6ESZ2FK7A9JVYEDYbCliuHDcYt+0txJhhOu4gkEfMGpUV2001aOa1Q2KIp0URVINiiKdFJFCDYoinRRFANiiliihQililililgbFEU6KIpYEiiKWKWKgGxVP4rDfRWyAEgqdffvHfWKuoqHxWznRU+9dtKfcXE1hlf3GZw8yMVw3hb3bmH5jErdvvbKknLkW4gJC7AnOdhVxhOCW5xSlQVtLc5YP2TzlCketWvCrI5uBUAaXLpI91zKf8At1M4dZlMSY3AHbvdB1+Vcto9qZnU4Qn0a4xUFuZbCnSRo8wfWaeODJ9FD5Rm5pWY+yEBj5mtDawua0UUEzcU6SdlPpXdOFvcw4RBqLjsZIH2VHf3GsXRVZkrvAkOHRgozG5cBP8ACAkD3TPzqHjuCAW0YiSSxIJ06SAunxPzrbrwp2sIEXMVLk6jScvmf4T8qg4rBE2000Gb8TUSRbZl8Rw+99IsQ2e4qobTOSy2iy5oAPYfpWWxGDVgbjqbQa+bovjVZRCWtm0F6FU3FObMd/SvV/of9qt+ip/2qpOFcHW7atI+qlsWIjSGWwGJHc/zNKrcJl5w+1ls21ECEUabeyKkRSgURXYWyOcJRFLFFUg2KKdFFUDYpKdRQDaKWKKAIpaKWpZkJRS0tSwJRFLRSwJWc8S+IGwtxRlQQOYruTlJX0BEQSBr5itLWD/aUqlredCwNq6sjQAEoW18+la05/IzZi8xGPifEl2y3UQ2vu2LWZQ05gjFdTmO8kTPrXH/ANSYoWlYYu6FLaxyVLREyVUJ3Gv8Q71HwuBuczEfUoWNmHzs3TbAGYiN2gqNfLtrSjhbnB5cicnnHXq5vMKEzmmMsQNu1c5tHsSJmJ8S4y1aW59LvRcBygMh2Yd4A2nc69qTFeKuIWLSXDjGi5JUQrE669o+M60mN4c7YSxbZLYtoWKFQRcJBhs5mCOo0/iGCuPh7CPbRbahjaZZzvByPn+I0rHV6Fr1JGK8Z46zYsu2JC8xyI5Vs5kB6iFyk6SNfWo+L/aPjbFq3mWw63FB6reVWgkMAEg6ERPY1x4rhS+Fs2zaRcitluAnM4kjqGwgiq/i2C51qyvKNrlpkz5sxurpDZSAF1U9zNS/QF0n7U3FxWuYS0x0HTde2YiPtBhsasuDePMErILvNs5RcPWudJvZGgunkE+73rFcV4fZe8hPMsWlS2rKy8xxpAyhJkGVidpqpxHDnAZkZLhzxkVurKFJDZTEAgAAb7CrzB7th763FDW2DKdQymQfjXSKh8Ewq2sPaS2oVQi9IECSJY+8kk/GptddPbc575iRRFLRVsg2iKWihBtFLRVsDaKWilgKKKUiKxszoKKSilihaKKKlihay/i21nuoCJC2rjEHaCR/41p5qmxZtXLjMcRYCm2EALSTqxbYGNxWrNJKJnjjbOz4UJiMfHayV+fLFQHw0YNQR7V9j8rYFWN3G2S+Kb6RY+vjIM1zbMDqRb9Ipy4qxyUTn2MwZmOtyNQIgm3rtXhdHq3Ml444o2DweGa2gYlrgIae7E6Qd9KtrDtiMDgbhAGewzkDYZrrHvUbx/wW3xGxYSzi8MjW8xJZmAk9gY13rWcBs4W1gsPZuX7DvYsLbkXlUFgJO5HcmsVsVqzPY7CzbtiNlP4ua4Y7CyLcDa0oj/mY/rWvt4XDtZOa5bZwpy5b1vQxIB6o3NMxHCl5YIcM4AGVSraadwdNzVbJTM4uFDY5SwBEDcSNLH+X4VTYfw0l7Dgahm+kxBI7WkB94kx7zW6XhTi+DkYjISGCkj+7IAkab9qi8EwZUWgylRlxO4I3e1G/nqfhUbKicluAABoBA93anZD5GpT3oricSa6Kk30PI4JdTnkPlSZDTjeNMLVmmzFpBlpDSUk1TEWmFxMSJOw7n4Us1zcDMpjUSJ7wRr+Q+VLFHSimzRVslHYPTLjzWOHH7v3v8I/lT/39d81/6a8S4qB0Hws+Wxq5pZrPYfxDA+sWT6R+Vdv/AFFb+6/+H+dbFxON9TU+GyLoXc0TVMfENvsH+Q/nXHiHiABfqNW26gQAIOvw0NV58dcyfD5OxoJrB4vCK9650gnMzEnyzSf0+dF3xlctAcw21PqO/cf15104Xj8j865aZzcV7YRWGmYnWCNSYFapZVPkZeE4cyNbs2g6g2111mAdJ1OXy+NWvEuCWbKgqobNqDG8gEhR5LP5bk10Ph5gxdzAClyAerpX2ddh67akVcWFtcRtMBbuWhbUWwSQTqc0gCZ2E94Ola7otWZjheFtXXgp3iAQZjcCBv6d/lVnxDgNi0k6mQGzlpGqzlUACSNflJI0qbhvDK4cNee7pah+kaQpzA6nVoGw894Os3ECzj0P0dmthAFGZRK5iSxAnQkBRm3HxkRsUZTh3DrN5wDnGsZZCs0bhYJGb0Ma6b6VO4n4Zs20LLcuQQHBbKVCmQAYklpBgRr8CRPwnhU2VZ2uqMql8qgnLlEq2Y6g6Ht6bgFbHjNm3jbZ+iXFJTU+0BmbtqNDpA7CT3ipasUYvhvCTcb6q86dhplIbZcwAkAnSR/KeuIuYyxcKDGXcwiVzudxp05tp9K0HB+BjCANibqKJZdyBlKSBJ00YSI7DyAqJgeF3buKuXXy8ouWR8ykHQwFg66ZKWi7l9gXc2U5jl2KqWYxJJEnYCus1iMT4mCcSw1pS2UWnt3F1BDsFKyp7jIsHyc1sbN4MJGxnf3xXshJVSPPJb7kXjvFVwmHe+4LBANBuSWCga+pFSEvi5bD2zIdQynzBAI/A15h+0LxeMRh0t2fYvZy8+0DavDLEaQchPuIrWfs3xZucNsyZKZ7fwVzl/CKiyJy0+gcaVkbxN43GEZraLmuaGWPQJnSBqdvSs9h/wBqF0ND2rba9sywPKZOvrWf8f4kfvHEAD+AzrqVDZhPsxI28vU1QB7aGZJlQSNdDGsH4zFeTJlmpOmbVBHoPD/2mMb7tdtzaZVC21YShEycxHVM/gKTxB48XFYV7K2ntu4ADZhAI6jrofs+XevPlxVsEyCxJJOmh+FIvEV+6TGg1jTUan41h4+Uuhcz0/D/ALTECKLlps4UBomM0dUabTNFeYHif8P+I0VVxGYnhIkNazAG07x3gsNwCPzpyqyxmv3FJOkO22gjfzYV6v4XsWcPlfC5LiQQM0Op0RO2+lsD51z47w6xiMSj3SqPmLW7YKqCc9tyApEn+7A07E14fio1W/z/AOHR8GXM87Fi4BIvXY/4jx+dJhhdPs4i42u4dvKfOvVbthSrAqoBBE6aAjfaonBMFbs2wLBV1LFswIIPTl3GnavOuMels2PDvR547XlIAxDj0Jme2k07EXcQon6QV9Tlj8vSvQOIWrLYm1zHUXVgokiW1nQET2/Cl8R4azcs5cQy21JIzEgalGXc++fhWceJdxT6/X5mLxbPf6+RjOGcPu4kkPcDhVzdUD5ELPwrXeHcRlZJJBgGBpAmJn51PNpV9hAIQiQAJGnkKheHriF84DdOUkaH7UwI3rdwmZz1N+hqzw00avjGNHIYKymdN9ddTp7hU3wsQtmBrLFtd5ygfpUfF4teU4MglWGqMNSIAOnrUzhGEXkrKjdp0mve395HlS2O/iCyThboRdSvYDQAgsY9wrh4WwhW0xC5iz79I0CqIgADz7VI4hZQWLhCr7DQYHcECCPfTeAWA9mTocx1kgx7xWLe6CWxY43B/UXFEQbbCNfuR5eUVD4Pw8WM6CCsJsCPP1Pzmpt7CwjSx9lvZZt499VvGMc1qw9wKWKrIhiADoBMEGPdVISeKcKXEhEOwuZj32Vp33maruLcJW/ZCbCQR5DoYD4azVpw+6SiOysraSGYkTlMwJOnvoVAsRPkASSNvWiB8x8XuGzirmRiClx1B2IKuwB0PpWqT9oN23ZChUYlDqwggxqQAdd6yHihx9OxIB2xF4a7/wB40/jNQjiFynNvGUabVjcovYlbnF20HpNarwt4tv4WxyrKowzs0FXZySFEDKdtPxNY93Gh99dsHjDb1XQ/gdQYPp00trdFruSOO4x7197l2Q7N1AiDIAWIO2w0qDcGsz2Gmug2maW7fzEk9zPzM1xdppuUUr5a0gaKEtT849d69A414MwicMsXsPfZsYyo960SGQBxDiQoFsqTsTJyn4LKlZgOWf6iipn7pu/cB9cywf8AFRS0XS+x7Jwixbw1tLeYdKgE6wGILt226vxFLjbVl2t38+Zrcm2oJ6mZYAgKWk5gNB32ql8e4q49q2tokk2rdsk6Pl0fQZiAD06aRpppTOM49rdi2EQOyBBIGTKqKADzCS3T0QD97+HTSuCx69TlRu8eWmkjV4jFWYZHuohhgwLAFdIO+oiaj8NOHsItq3dUrbzbsCZJzax76xl/iT4lThzbW3yjJvah7oa4pAzQGgFtNT22FWqvdvAISWW2SiAKOld4kCe39TWr4GOmkyz4iSlsROJXLzcTS6jfUojjRhkkC7klM3UZK66dvKrnxaRiLCrau9QcOSj5DAVgZPlLDT3VT2kuy65oEQYkZh1evpv611fAYi4TAJXNJ6TlJAzA6aRofzrLwacX2MFlbTT6kni/iNkxNtVWbLE22aCShkdc7ZYIOvYHyq28CWJu3QxJAdFAOsQkmKncH4rbvYF8PZtLcBtZ3YKRN3U5RIlwIjNrI20qq8P3eUbpYAk33AJUtlZUCg/w9+rtrW6OJY0kiObm9zeYxAtl4B0BiGYfhMVE4rjXscNe9Zzm4CcqrBMZ4YqpBkhQzRHYmo/FcS1uyBaZGts1tFLG5nyEiCWYksYHfU1C8TcSexwxXKjoYQbbnmy7NbaFKxs7d/WtjVypGtUlZ28JXMVc4Ub2OvZ2uvKdKL9UbiqoaFEEmT6AgaRWm4LYJtCHjVtIBGjf5VhPDWNutwuCBBuqASdRHL7bxKmtTwDiNzlGUUhHKzpJBAadWH3427VE9032MpKrRfX1co3UsQfsRI9OquF7Cm4pQFY6dCJ2IPmPKuV/GMEOke8iN/8Aeqq414nbCozwrDNbHcwGME6N6GIrJ7mCL8BhCsQd9gRrHnmNUXifirYfD3DbuotxFV4Kg5UZ8uYqTto3yrqnH+ZaFxWtKChcZo7qCBo9Y3x+4v4PEE3QsLbkrbDZkRiy2+YH6SWkx30+FjzDKxfBSX157LaNy6RcJdXZWLks5IDiJ3EGOr3U7FYThtm0rrg0uQXtuBvnRTm9s7AqffVX4Z49irGEtW8qMsgA3M7EBn01DDQZtoqzv8YfEW+VdS5NotDhQttlYEAJLGTq07br7zk5QRrUZPqWCcHwTYpVXCWgq2WZvqlCsWa3kgkEEgK89xmFQuK4DBXL6WVsWrBcOilbFsguNdHiAwCtofMd6o7PFGs490Q9boGBcEqAEMhQJMnKPTeuXE8det3lKsoa9dB1DQGVpUxmIjqJI0nX0rBZV2/gzliW1Pp/k13CPCqIxJcFdQLZtW8qwexie2096zHEeBHE3ruGtkKzuVV7jKtpeU1uYAGhaWE9iI0k1d/vu+i63kgSTFkTqSTqXqgfiKXbztzwCQzNy4F4yq5ntqHgkATl75TrWTywa2Jjwzb7nL9nnAbS2MdiMUiXWtThrS6OBfbQ3AvcjTKffXPFXmwrYiylk2xeLEWVNyYdRAgnXT47bbVzwd36KXCFWNxg5ugiYUltIA0Oh110Fbzh8M9vEMqc4IuuhCmJlZmDrEgz61olK9kjocJws8icoE3hXgXCGxa5tr6zlpn+tvL15Rm6QYGs6UUlziTyek7nYCPypK8vw8/X9Tf9l5/xfX6mT4xhGCBle4Ia2onlHV7qKe3kfxqcnDjmJJZgRGVuXBPnIAM6R3o42Pq0E738ONv/AH0P6Va/GugcorntENmy3NoiFPfec39RSOjmOXKEEdTKDp3gBwZqykf0adl9T/XwoCls3cQuJdVfQ21aQjSeplgjmeh+dS8S197bWy4hxlMW3Byk9Q0fuJGhB1pLf+uOPKxbPzu3P5VYihbK/g/F7SWruGIRbplbYCXeoAakdcKVyxlAOwOvbkqNb1G4Oact7tr2WuOHwYGLzOFzZndN8xlcoMTGgzD5T2q7ImpKp9OQpxKXFI91sxKasGI+sUDWdBkqn4jiSLF5rioBbvC3oznpzJ1xl/j29K2i1msYi3MNjUYkKcRBPkIsE/HWsdKT1BK3RA8NYlHXIxA16TJ11JEyNJmRV3awSy0katI6htlUa6aag15HaxZtXDkJCyf+nNIr1jwvxZcTbgXczqAW842BII0NRxi93zM5Jc0PdLQkNcQH/eAI/Gqq6TcQRygcw6WuoZUNO3aa1ZQb6k+ZO3u8qcpqrHFdDWZfhuLF22HAtrM9JuICIJG2b0p+KDXFKBkgspKi5bIMHuM3v+dWXh0A4cely8vyv3B+lWJUeQ+VFCKdpFszX0O4LarlBK8vZk3VlJOtweRqWbbZAsMQCT7VuJ9IuT+NW/LWZhffC0coeS/Ifyo4J9AnRnLnDAXFzkksARmzWwYjb2zpqf6NMxGDuRKWS2qzJtzlDBiB9b/CPL31o3tL9xT8BSC2v3V+X86aELKC4iC4FvAWldWbO5kErAyhUcksc23ofKsx+7rWJvIuBz3JkfWDqUqW326coB11HnV7xV89hLpKhrNy7n0AOiuo0Hf2aw2AdbVxhcVswLKQpgHfQnXT4Vj4abpbG2LUY20bq0vMsZryi4wR7ZYSRzFaZkb6Qe8+tUfC5RNb7oToBnyhfLpJkn0j4ip3hHGcz6RZjogXUVoZgYKnWNSNNat0stFvEqqsHygnKoRGMD2QZHnsJqwgraPTi4vwKaV36nO1gMWVB5t0yBqA8HTcaUtepWC2Res7DsPKisqN/wBqS/B/szyPxBi3NtOo6XVjtsCRtWsstP8AXpSUUgck7FyD86cpnU0UVkGUwvEY8wd7SKdtgxI/+7fOrtbp86KKGTKfG4hjirYMQhhdFBAeyWeSBJkqN/Kra3RRQPkhwFZbiP8Aq2OHniY/wYeiisZchDzIwNywr4tVYSDlkajt6V6phMFbw1tRYRUBUTAEtA0JJ1J9TRRTqWXmZLwt0kCfyFSzRRWRiU3hz+5b/j4n/vvVlS0URBVpxWiigOTDf0qLw64XtKzakiToN5Paiip0MjPlQcBiSQCfpXkO14gVjOPDLfOXTMltj6sbSEn5kmiipj80vf8AYzyeWPt82W/ggf6Qt+qPPy/yFavwndJ4ezEknIGk69RYydfdRRV/uP8AIxflXv8AsWh4pdG1xqKKKwtm6kf/2Q==">
            <a:hlinkClick r:id="rId2"/>
          </p:cNvPr>
          <p:cNvSpPr>
            <a:spLocks noChangeAspect="1" noChangeArrowheads="1"/>
          </p:cNvSpPr>
          <p:nvPr/>
        </p:nvSpPr>
        <p:spPr bwMode="auto">
          <a:xfrm>
            <a:off x="57150" y="-2789238"/>
            <a:ext cx="4362450" cy="5810251"/>
          </a:xfrm>
          <a:prstGeom prst="rect">
            <a:avLst/>
          </a:prstGeom>
          <a:noFill/>
        </p:spPr>
        <p:txBody>
          <a:bodyPr vert="horz" wrap="square" lIns="91440" tIns="45720" rIns="91440" bIns="45720" numCol="1" anchor="t" anchorCtr="0" compatLnSpc="1">
            <a:prstTxWarp prst="textNoShape">
              <a:avLst/>
            </a:prstTxWarp>
          </a:bodyPr>
          <a:lstStyle/>
          <a:p>
            <a:endParaRPr lang="lv-LV"/>
          </a:p>
        </p:txBody>
      </p:sp>
      <p:pic>
        <p:nvPicPr>
          <p:cNvPr id="31752" name="Picture 8" descr="https://encrypted-tbn1.gstatic.com/images?q=tbn:ANd9GcQ2SrXm9w_02l0EaejkYnnSPwS02WYf_l5AUnBEeVAw6Z2gbOVz">
            <a:hlinkClick r:id="rId3"/>
          </p:cNvPr>
          <p:cNvPicPr>
            <a:picLocks noChangeAspect="1" noChangeArrowheads="1"/>
          </p:cNvPicPr>
          <p:nvPr/>
        </p:nvPicPr>
        <p:blipFill>
          <a:blip r:embed="rId4" cstate="print"/>
          <a:srcRect/>
          <a:stretch>
            <a:fillRect/>
          </a:stretch>
        </p:blipFill>
        <p:spPr bwMode="auto">
          <a:xfrm>
            <a:off x="438175" y="404664"/>
            <a:ext cx="3600400" cy="4858948"/>
          </a:xfrm>
          <a:prstGeom prst="rect">
            <a:avLst/>
          </a:prstGeom>
          <a:noFill/>
        </p:spPr>
      </p:pic>
      <p:pic>
        <p:nvPicPr>
          <p:cNvPr id="3" name="Attēls 2"/>
          <p:cNvPicPr>
            <a:picLocks noChangeAspect="1"/>
          </p:cNvPicPr>
          <p:nvPr/>
        </p:nvPicPr>
        <p:blipFill>
          <a:blip r:embed="rId5"/>
          <a:stretch>
            <a:fillRect/>
          </a:stretch>
        </p:blipFill>
        <p:spPr>
          <a:xfrm>
            <a:off x="4211960" y="404664"/>
            <a:ext cx="3648376" cy="4858948"/>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https://encrypted-tbn3.gstatic.com/images?q=tbn:ANd9GcSJGcdovdjI0kMzhzwmzntuI6cYgqvwgMQnaaKWjbskKGXiqmpu">
            <a:hlinkClick r:id="rId2"/>
          </p:cNvPr>
          <p:cNvPicPr>
            <a:picLocks noChangeAspect="1" noChangeArrowheads="1"/>
          </p:cNvPicPr>
          <p:nvPr/>
        </p:nvPicPr>
        <p:blipFill>
          <a:blip r:embed="rId3" cstate="print"/>
          <a:srcRect/>
          <a:stretch>
            <a:fillRect/>
          </a:stretch>
        </p:blipFill>
        <p:spPr bwMode="auto">
          <a:xfrm>
            <a:off x="251520" y="25152"/>
            <a:ext cx="3254044" cy="3744416"/>
          </a:xfrm>
          <a:prstGeom prst="rect">
            <a:avLst/>
          </a:prstGeom>
          <a:noFill/>
        </p:spPr>
      </p:pic>
      <p:pic>
        <p:nvPicPr>
          <p:cNvPr id="2" name="Attēls 1"/>
          <p:cNvPicPr>
            <a:picLocks noChangeAspect="1"/>
          </p:cNvPicPr>
          <p:nvPr/>
        </p:nvPicPr>
        <p:blipFill>
          <a:blip r:embed="rId4"/>
          <a:stretch>
            <a:fillRect/>
          </a:stretch>
        </p:blipFill>
        <p:spPr>
          <a:xfrm>
            <a:off x="4211960" y="25152"/>
            <a:ext cx="3999323" cy="5334462"/>
          </a:xfrm>
          <a:prstGeom prst="rect">
            <a:avLst/>
          </a:prstGeom>
        </p:spPr>
      </p:pic>
      <p:pic>
        <p:nvPicPr>
          <p:cNvPr id="3" name="Attēls 2"/>
          <p:cNvPicPr>
            <a:picLocks noChangeAspect="1"/>
          </p:cNvPicPr>
          <p:nvPr/>
        </p:nvPicPr>
        <p:blipFill>
          <a:blip r:embed="rId5"/>
          <a:stretch>
            <a:fillRect/>
          </a:stretch>
        </p:blipFill>
        <p:spPr>
          <a:xfrm>
            <a:off x="251520" y="3996517"/>
            <a:ext cx="4493786" cy="2864891"/>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AutoShape 2" descr="data:image/jpeg;base64,/9j/4AAQSkZJRgABAQAAAQABAAD/2wCEAAkGBxQTEhQUExQWFhUXFxgYGBgYFxocGRccGhgXGhgYGxocHSggGhwlHBcYITEhJSkrLi4uFx8zODMsNygtLisBCgoKDg0OGhAQGywkHyQsLCwsLCwsLCwsLCwsLCwsLCwsLCwsLCwsLCwsLCwsLCwsLCwsLDgsLCwsLCwsLCwsLP/AABEIALcBFAMBIgACEQEDEQH/xAAcAAABBQEBAQAAAAAAAAAAAAAFAAIDBAYBBwj/xABFEAABAwIDBQUFBgIJAwUBAAABAgMRACEEEjEFBkFRYRMicYGRMqGxwdEHFCNCUvBi4RYzU3KCkqKy8RUXQzREY5PCJP/EABkBAAMBAQEAAAAAAAAAAAAAAAABAgMEBf/EACQRAAICAwABBQADAQAAAAAAAAABAhEDEiExEyJBUWEEFIFx/9oADAMBAAIRAxEAPwDYR1ruXrUf31skjOm3UU1zGtCD2iYIkEG3gTwPSvR2Rx0yUp608T+qoUPtkwFpkfxCoMZj0NiVG8Tl4mdIo2QasuKnnTFZudRM4xCkhQUIifAcZ5UxOObKlJBPdEkx3eOh8qN0h6smlVcM0PTtpoiTKbTBF/Sm/wDWmpIBM6CRGanuhUwhflT78qHM7XTMKtBIJ5cut6k3geyN5kqUDmToqxsTp5D1qJZkuFRxtl9KiKlQVHwofsjaPaFAdSppSiIBBAVOmUkX1FXsFijnKVJKbwJOpBNvGBMa0smVJc8jhBtjW8XK1IHtJIChe0iRTsPis9wYEkSqwEEgn3UIRjgnFYkH2pSR1hIEe8VWw21O+WsoAE38Qomae61sVe6jROrGaAtKiNQDTQ9Q5nFQ85F/w7AcYA6UZQxIuCLweenxn4VKzJQuRTxvakQdoa72hqLEMKStJzd2CJk3mI8Iq7tBCUtIUkd4rSJ1kKN/dS/sLnPI/SK+epW3yKatuCmRdQlI5gcfCuMrCvZIPhetdoszplj72acMTVZahYSNJ8pj40uzSdTEXHU8qKQWyyH66l41XQATFW0Y5aEpIAAKiIABtfifCs8k1AqEdhgeqRD1YfHbZU0p9KDZbjjd+AKVkEciDBtQXA7xu4dzvqLiSnQqNuo1qY5E/gt42ldnq/3mmKemqODeDiELSZSoBQPQ1MUx+ZOYnQmLRMybVp7V5M+smzU4LqHIedJNVSJssBypEmqwFPTUtDsmnqK6HI41EDXKB2T56VRgGlS4M8kxSHWh3x0AKgrQRp0BFQJeIQFkI9rvTMqPIjlbUVJt7aWR3MEhwguAp1BzQLwbWm/SquKeDrSSGQhQiVAQFC4OpudPSuRSbRu0H8e6lLLbjih3xmSkRME3VJ8NPChWL20lxQ7t8oGYm5ITEkAxFgalTtZLuH7NYSsAgA5IKQogkApNhY8Dx0qqvDAmUwo5fZBM6CZAvFtdKSkNopu7ZWowgawAkC0adT/zWr2M22IGKX2YyyU2CYBHtKHODoRc0Ew2ELQgtEJIMlbZ4ixzAHLEAzpRjGYlCGgopQpOUFSSFQrICToQJJkacqcmJICtbQw5cWVFWX/xiLC+iuMcLXqZeNbOWGyVoUc6olIGaxEXHDWmjE4R05yEoAIlsJMr4RPCJJ8qKbxtN4dhoYZISH2++bErAMiT40r6HgiRjEw5MLlMwlI0mQCocBa8U/dzbC3cQlCohS5Opi1omw0rPYTaziM2QJBKCkkIE5T7QPStXsbCtsJwb4RKn1JBM2TMwQPlSm34YJX1BDeJh9DgebSFlK0mNSAJJIB8rigz+8mcZilTaxiS6e7mACkLTAHE8KL7rbdOIL7Dhl5lxwJPFbYUR5qTPpFTbT2c24QXEzHIwY5UJ2HgzL+LElwPHOskDIO8bGFEfpgRA50tgNLW+kytSu8VW7wlJHl4mtTsDYLIYcWrLmb7QjvHNEfhgFWh19aqow8XbbWvPdZTmkQNTIvBV1qXNrhagn0uJYfzvJbCsy0tgKHBKiLmOEcRyod9o+PU1hW8PnzLd7qlTcpTBWrzMDzNaLdh7K44klWYoSBm1sVWPgDXmX2kY3tcY4Ae63DQ8RdZ9SR5Vk5WU1TLW6O+qWynD4o/hOGELP5OAzHlyVw8NNntQusgJSruyFoJEiR+714YMOXFFXDgOgr0r7P94QtIwWJMpNmFnVJizZn3enKtYPXyZy6EGtvYor75JVw9nhrA4eldwu9brKiXG80juhQAg6BXs9K7ikOYd6AQlxPsqImx+RFQtMLxynFLOR1BQ2BBCXDmOUzw19wq8nt/4xR6Wtm4c7Qdkry5SAQiLJ/h4cKJ7xu/d1NpC1HicwSIyxBn96UzZDmGwRgLhZLcrJsSpBzJNgAkEEz1oPvpjErWFnEtuEnKEIiUg/mJHCwtrepWSSfkpxTQR2EnFFcqUMpMkrKAmLZSnjcQKP4hyWkwCIUqJ6yfMVhNnboYtotqDvcSrtM2cpSQFJ1nTlB51rNoYhbQSl5KUJkkHOL2BNokxMSBSlkb/QUUjEbXc76p1+8L4fwq5UC2iqVTyH1rUYnZIWVlLzWXOtxNzJBSe6ABqLWtWT21hwh2M4KRlkwR1PxrSM0Elw2m7OOfbwyYCSkZozTeVG4PHjbpU+29rBTZgySkSL2JkGCReMxtPCs1j9pJ7OEuA2jjbpHhH1NCsOy6pPczKSdVJBg+dG23lkpJeD1TY22UOpy+yUosfaJiBpaNa5tDa/YJStbkkqylOTpYyONYXd9bjahEZZ/EOUnIJSL3420FqL7SfS8UJPdSFiFAR0kmJi80nllfktY40bROOUVFIbMiJlSRAMXN9b6dKt4V0rIhKoygzGh4pgxMcxWQ2XjGu1GHzurUFH8VQJSu0ASJNz+xRja2LfQ2tSXCkN90RoIy/L41L/kyugjgg1Zo8Gz2iSUGYMXCkjxuJIoKneFrtVNGZQpSSeEpmfHSs9sHeV7tSCo2QSklJUCQRdSQQSI+NE9lMJQtbspUXFZyY9kkAqEG4FyY8Kp52lbEsKbo0TOLzpCkpMEdfpSrO7axy0Ow2sZYB5a8umlKsPWyfZp6cDxz74oHMLEcaWHxyysEzlBvET1gUPxGHXIHAjWQR511eLAgCO6m0CJjievWqRig6MZcQqLzbXpNqt4Da3ZuZnASAIAmJngY4VnWHNDOt/rpTX3DaIPQ+Igip7YWanaO12ShSW0uNk6/iqUCZFyFE8JEDnVzA7xJLIS6ZLZNsolwFJHKBFtax4EAhQN5qZ0lsAW/u8Z4TNPZoKNS49gUNtFDZWse0NNZ15nQ6nyozshaccUNNoGVlIBCzMieEcYmvOG31Scw0105WtN61W7OOUw1jHmjlUG2yD17QcOV4pbMpGtc2GGs2VlCSoRmglIvxubfWpMchSENJcIUhhY9kpABWO6ACNADwk1oN3tsIxjAdTZQ7riP0L4/4TqKrbZ2Gy//AFiLggggkGRoba+dP9G38Hkj+MXh9oOOIPeRilkdQSqUnoQYr1N11DiEOt+w4Mw6c0nqDIrMv7ptqx5ViHQlpxanABZR0BSeCRJ9qvQXtlN9kltlKUIT7MaX1PWedOD6Jox+Kwna/hROfu+tWtr7Wb2W1h2Gk9otI4kiE8VEjio6Dp4Ud2bsrs1layDAOWOfn6edeU75s4rtVuOtrCnFGCBKUp0SkESLCBSyyvg4Lh6hsPeNjHJJZVDifaQT3kn6dRY9DasbvXuXnK1NEpWoqUoKJIJUZUeYJvUG4f2a4nOjELdXh1DvJyxnj+MG0H9J1GtelLwq1godCQ6NFD2HBzE6Hpw6i9JAeIYHdguudklCu0mCm9uvh1rSbyfZ8vDYYOBRUtN1gfl6g9Dxrc7MdGHdJKRmPdJIvHKeFa0FDyIsQRofeCKKdk1w8w2VjhtLCEEzisOL81p59SY9fGgitvvYcBxtKVd5OaeaTKSRxGvnVrGYJWydoBSAezV3kfxI/O2eon/aat73bPSl0Ot3w+JTmHQnUdDofXlXRiaktH/hnK07QLKfvbaysXhohKSAFKLShlk8hNRYjZoaaDjoCCFQlKjmUcsGbWA8TNZnF4hbbhRNxrciY0Pn866/tBbuVKiVnQJVJ6QBNc0trNtk0ew7zbz4d3Zjq23AStOUJMBU5kmCk3sK88x+9Dj7TAchTjaFoMpFwpSeVgQlJv4VLsvZGNUhSRhczZKT305QSJggkg8ar7W2DiUSoYZaEi8J73wJNXfOEhZreTCsKUlhnNyUpaiTCeAOhmdOlAcU808rvgoCidDOW5g9aHYJAkhQyr1M6jhx0pOYdIkyZvc2qfA27NxsDbOHaaSyUpVkTGdSUkTPICZvQfbm1AvEILQytwkEJGVGpkwbaHWsoH5MJkRqZvFXsK+2JzCTPdANhY3PE09gs9A2BsJp/ChfaEPZ4UAqyQSQARztPnFN2Tgksha3E9qDmSAq8RIUQlJvMcfKsPhtppbUs51pJmACRPv4cJ51ce3yW4yG4QO9JhIBV49OfOod/BpGcUumjd3hCAVBlvMkyLkZdIMif5Vza+9SnWQlSEpLirwVaZgAQDbr5Vg3cUYvlA93nzNFMLjSEkKjujMmPU60UgWQJYTaDaVhQzKEhGVQEG4B+IMdKnTvS4gLCUsxGY93iZkXVcyE6cqCqxCYskEKJFhPCZF6rlEoBHdmbEXqm1XQ3NbhNq9snO+WkqmBMCUgCDGbxHlXayJQnj3uEwn0vXKi4i9Qyj2IjTh76YjEg9I/dqsHBI/+X/TTk4Fr9Lvqn6V06/hja+ziSnRBBPCx9OlWGFNg94k2jrNOawrWvZLP+P6CryFNR/6eTGpUaiUJfCFsi9utj0MYgFbQdQpJGRSQSYBUIJFjqK9e2Lhtn4toOsMsqSdR2aQpJiYIiQa8ZaxKUkFLAsZHeNiNI5V3YW1ncFiVLZMd72T7K0kAhJHgQJ6VNOPlFxqXg9kxm4uBcmcOkTxQVI/2kUOc3AZQ282wpSO0SE97vAQoK8eEa1pd29uNYxkON2P50H2kHr05HjRMop0mPwCtyt1W8IwROZxy7iufJIHACrOMw8Eg0ZbsAelUN5SBh1rBjuxPjb50eEB4dv8AbXJdKUqImCSDBCBIQmet1nxFVN1PtGfw6sjgLjP+odevuPWsztrEl55ah+ZRjokWSPJIA8qfgsL+UC5HyqFwqj6C2HvAxi0Z2Vg8xxHSDerGIbmvDdlYHEtL7VjMhQvI0ULGCNFCvU92d5DiBkeQWnha9kOdUk8bafGntYmjbbLx02Ovvq5isMlxMaciNQeBHI1lispMixFaHC4rOgLTqPaHWqoVgPamCLgUCAHkDvRotPBY+nA25SP2BtFSV9mVXPszz5Vqscz2qQpEB1F0zp1Sf4Vaf8Vjd4MNIGIbBTeFp4tuDUHz/d6X4D+w3vXslOPwqgkQ6jvI5hY1T4EW86x27ivvWDdwiv6xuXGp1BTYp9f9xrVYLa34beJ/KruPAcCNDWd3mSMHjWsW3dpwhZjQz/WDzBnzp207E1Z55vDhSotOJ1PdUDzFwT5SPKtZuBtHDMLShxpAWowHtSCYgGdBPEUzfjABt10J9hcOo8FXPvmsm05zrp1Uu/ZlbR784uh+KFZjcvePOkMOHvAdwn8wHDxHwrRvrrKq4aJ2eTfaBgAMRmJhKk5rcxIPj/OhbuGWsCE2UBeYHjWz37wyVBtRAKgSBOgkTp5VjncUTrKf3y5VhN06KSBzmELQMk3vp86onMIIiZtRHHuEjW3PUn6VQbxyEWXpM9BFJWwolfm5Igx/Km4fDZYXmOlxFEcTiQuICYI14cI+dQ4eJN5yjjpJ+nKjZ0Kikshast4i1/eaIl4JASkmwvN+YuedqjOGWp3PYJSIJIPjAHHWpUok+3A1NoMHkBNLYTQdwzicqSk3gSORIvequIUVjLpfXhVVQGib9JuT9KtBjKgymVmJJuEniE8LXrKUy0ii1h4EZ/jSrjaddTfWwpU7CkT9knpSDKelDw4nma6Fjma9k4aCQZTTksp5UMCxzqbD4gJUDMxwIkelDY6L6GBwE0G2k6kqkcIGusfv3Vt8VsnGKbGVpDiFJB/CXlMEaEFOvnWZxu77yNcNiB4JSr4EVx5c0ZcOrFjcejt2NsvYZ1LrJJIspN8qxxSa992RtJGJaS6iwOqT7SDxSetfPBZUiJC08e/3D1sSaMbob0u4XFgk/gkZXUlchV7LFoCk6da51NWbOJ9Bj2RWW+0XFFvAP/3SQfIj4kVj94t+nHSnsc6MhJGReXPPMwQfDrQTeDe559gsvwQqLJFhFxJ/MZg+VXd8IoweCZlObnoav7OcyOBQ4c/OqzuNA7pABHHmOHhVL7wZsT7vH6UOCodm7a23aFAa2g9DXF7UCouRe3TlBrFoxqo1mOY8PpRzYuycXif6lhaxzCSE+ajastDS0ejbA3lS7lZeMOaIcOitISrrcX/Z1uw8VkdKFWmxFeSbS3YfwyEqfKUDkFTyN+A05860+6O3luISh8jOn2HSfbTwSueMaHjxqoya8kSX0ekvS2u3l1HKqW02UyXI/CdAQ8P0nRDvQgwCeUHhQffrfJGDwzDpR2ilrKCkKAIgEqPuHrWc2X9q2DX3V52woQpLiZSQdQSkmtSA1u/hyh5/Bu6OC3iBKVDxF/Kg2IWVsu4J3205lMz+tMy3/iEx1otjH0qDGJZXn7Iplf62yYSSeJSe6fE8xQ77QGcuJStNg4lLiVDgf2AfOhdE+A7EvfeNnYZ38zeZhfOPyn0A9axLStRyrW7CeC8PtBgkZ7YgJE92LqOkQSk6E1jFuAEkkATEk862wyrjM5r5L2HfKSCkwQZBGoNekbF20MQ3J9sWUPmOhry8HiKv7Mx5ZWFg6azYEcjWs42rREXRqN9VEsGDcKHzHzrG7NQ1nUp7vNoSVKAJuAUg6QeOk1q9sYgPMBSLhRGgny6eNA9pYVaMI+VBGYt/lubrSLwI4152SXvo6EaNncrBY5hL2DeWkHn38p4pUDCgfOsTtb7NsclwNtth7Me6pJEeeYjKAJ18iaqbp7wOYBwKbIIP9YgmyxyPXkeFe67F2s3iG0Yhkykm4PtIPFKuR+IrWPBtGT3T+xrs0g4x7Mox3GxYdCs6+QFbbBbiYBod3DpJ5qlR95rRhXoa6TTpCMfvfsDCoweIc+7tgoaWoEJgggGI618/FxUyfavblyvX0R9pWJ7PZ2IP6khH+ZQT86+cnklVk2A4nQelTJKwY5GNyqSTMpIN/lRdG123EqUqQeME68hyFDf+kF7LlCTlAm+WY4mRMUd/o5mQEtlDYIElMqJ562FZS1+QToHlZ0mI8D15daVF0bntxdw2AFxGiRypUrgMp/dU/ppwwaY9mraWZqX7vbpz4V6rlFeWcai2DxgU8vfRzdPY7Tr4QtIKSlUienObVe2Fu2MRq803ce0oZo4kJmfM1rNibpHDuqXnQ4RZAChmIOpIOh0tNZZZx1aRrjg9k2UsTuA0SpTb2IZUq8ocI5fSo1brY1BBb2k9AgZVpzzbWSqtqk3UBBy65VA/s1HiXwkSsFM6ZhFeb07eGIeS8gBvErDzgn8TKEgg3AjoDFRrCACSlNhfui2vSiW2VpW6FJIIIBBHGwofj+3bH4SAo9VAAi+nGaz8sr4Mntfaezg4pDnaIKTBgGLgG0cKrIb2cr2cUtEcwRHuo0Nr4gz2uBWY5QsHqLVGzj8I4JdwKxzzYfl4XrVUiCind7DuRk2inzUDbhYmpkbiLV7GMZX/AIEfWriTsdSSpTORMQTkdSBHCRYVINh7EWICwm+b+tUL/wCLpRt+sKIG9wMWm6VsHl3B9KNbPTtrDpytrZKBNsqePlVBO62zCoFGKKSL919vgdIIq3h91mkyW8e/e/tpUBfhEWvRtXyOjP79YrHKLf3wA6qAREcLnrrrWRffWVAhSjebm08DFb3exvIlodsXinOkqIg/lMG551j8ThQTKbdOB+lUukvhZOOOIgYghRBKgYGqtSettaZiNhNL0GU8x9KHkFOoI8aJYHH6BR86p/gkaXdvav3dtLbkqCQU2FlJNinoYgjqKFfajtYuqwobcWoNsFJKCcpPaLF+RypSY609PORHUigm8Kk5m5II45SCYkSAdJiiLdhJIbufvGW8QlTyiUqSphwnXIsEA9cqo8iaB7fxIkIPC58dKlxPZlXcCo4SQTbwo3gnMOUgltRXFx2WaPM1rvRGtmOw+NU2e4sjpw9Kv43EOOGIK9CMsxpyFbFt9A9ll3yaSPnVlGOVwaf/ANI//VL1mP00VN0X8SkBBZOUj8xy35ieOnDjR/aLTq09mkNpJELhZIEmQmUiYMTPMgdaHt4hZIlpwDmVj4A0RwOzFPFWWLCSTOkx86xlJN3RagjLq3aczR2VpurPpfXKTPzo1uc5iMC8ClBUys5XW8yYgaKEq9ocPSp3MPlJSQJBg1VW27PdDMdQuf8AdSUmPVG/3s34eZaaGDQ2tWchRXcBEWMBQMydOhqtuVv++9inGMUGUgA5ChKk54ME94m0XjrXnysU7nydowFfpCVTHOCqrbLLuYFS0GDNkQfIzIq92TqjbfbltMIwbTQN3XZ/woST8VJryfC7MddZztiwkkhUxAMggaEwLmjO8axlDr34gQIg/wASgbecelBlbzNNkQzdSQQe4bHnyNvGwqn7lwTik+mi2XsdOHQVPAKImQEzbSDw1ovgNrsIQC0wokggAC6ome9B5i1Yn+nSoUkJXBBBGbukHmJin4Pe9BAQvM2kDKIjQzNzOsmbVk8UvLQ00jRjeRd5YSDyIVI8aVWC/hOBcFhPeNzlF7GBaKVLRfQWbLC7khJ9pKxJOaDmFhAiQOcm9SHYYSkLU0rOmUkBMpUmAJyo1PxoDh95HE2DiT42Put7qvsb4uD8hPhB+lVKTv3IEl8Fn/pLRy50hUJggtgGNc0ZcxUOR5VnsaG1YxpKe0SzldCikqCSRZK7WFtCbGjj2+qTOYKHiD9KGO7zsq4pnypboeo7EbCQjMtDywI9ogFQAGsgC8A0zaeyA8lE4h1SMolKyVBXIkSOlqcNpMqGqY6H6GpF4xpUAmw7ouRb5+NLYdEuEbQ0hCM0hKQkWGmg8KDYneB5JOZoEdFEWnqPnRVvBYcmSVTHBY+dSt7HYOjix6GppDbM/wD0tSmM7axPKDwJOhnQGjGG3sw5jMVpkcW1/Sri92cOoDvz4pnUX+NTHdlrRLielv50NILGjb2BWIU4yQeCwAD5KFW2nMEsd37ufDJUI3ZRbvINxxPCgGx8GxiVuJShIKNSqL5iZiB099LozRubCwawodi0QbmAOnLwpmF3dwTiAWkJKDbMhRixg3B4R7qFYnctCEylnPM3QAYmTcCD005VQwWwuySc4WyVLcgFaglIUtRSM2YAQmL2qteE33wW98NkNNMtJQDZRHtTqnU/5RWSGGERFHX22ylQS8JLmaVqJMJTkA+fWapOsJGjqdOANyBc00MZtjYXYBGYCFcQLSRIB8RPpQdWzknhHh9Ke3sJASP/AOheaST3SdeAvaBV9hlASQpaiQe6QAJEC55HWq6LhRa2cDZaUrA0JFxVHbeGSjLlSEi+gjlWqwz2HQLpUr+8foRSfxOGJlTLZ/vXjTmaE3YcPOWXmpWHM4gWKcvtcJk6QDRHd95SnUtoUkKWQkFRgCdCa2o2kwiMrTYMXMgk+7SLRTDvCgAgJag6iAQeciNKtyJ4cwGFdW2hWRRlIM5TFxr4VdZ2a6dG1H0+tUW95wkQFI8ki3S3SuM71ZSSHI8E2tPDTiay1ZeyCydivn8nvH1qB/Z+0WoOFyIJssqKSMvEQQZoUve8/wBov0Aqq9vQDqpZvOo1mfjTURbIt4zYGPWSXoUMpByFIJFymBbjz4E0Zb2IuACtKTbWY8Kyzu9M8VHxXVZW8p4JJ8z9KbTYtkanF7sJKkuQ0l7QrDiikp/uHj1mrIa7BJENvKVoVKASnpGUm/MHl41iTt9egR7jSG2Xjoj/AE1VO7FsjTrwQdSpD4ZyLJCglSpQAe6UKJ87g6Cnv7OYRhnmG8qlq7INuLSCtpKD7KTlvAnlOasi7tTEk6R5Uz79iTxI9PpVRjJeCXOPyGUbJctmLMBQJGUgEAzBtJEaitfhNgsBAzstpUtAUFLTmSQQDYqSY10tXmqnsQdVn1rYI3mWG2m1qWQlAT3Dl0AF5mdKJrJ9ApQJMbtHZyHFpUhkkGLhM2/w/u1KsztfbDynSUKWU8M6UE+saUqXpyG8kQqD4ac6nZWbSRbkaHF9MWSZ5/sVIMSIsP3869BwTOJTaLz0GaG4hkTwqT72I0Puj4VArECdD5kfSoeKJamyutpPIelNAANp8iRT1vzomoi4Z0jzrmlhNVkLbbp/WsH+8atIeV/aq9xoSl0zVgOK8qyeEtZAmMa4P/KfMCp0bWdH/lHp/OgKyqo+3UOnnWbxFLIac7bfiy0+/wCtZjZmLxLeYswFH2iokzExHK/OuDHq8f30qNvFm5AmhRoexv8Acjet5nDZX0rWvMsqVY6mRx5UP3x3xLiCkAiTxSefhWeY2goCIFVsW4V6iinYORRc20vnpyFQnaq+avd9ae630qNDFaIi2cO0XOavWm/e19f81TqYpIYpi2Ie2WePvP1pilK5/H60RbYqF5umhNlOTz9wpQf1GpSim5a0ULJcjiG+p9TUgYHGfU11CKmSirWMnciGFTyrpw44CrCUdKcW61WJEbldLYq7hmxyqFKL1aZ8KPSQblrsxyFStACmI/d6fmOlqPTQthjyulV56VO8evvqAmt4RpGcmRK86bmqRwjnTZFW1ZKYxRNdrprlTqO2XgdNPU/Sug9P5VGHOQt6fOuHyHnUjHLd6E/vlFMcdPL11+FJMDh5yfnSy9KTGiNaunuquq//ADUx93iabFZtFo4jz91OE6/SmhXr41IFeNQ0UmNcJJ/f1qJ5I5yakUieFV3WjJuP35Vm4lJkDrlMSukpFNCalxK2LAdp6VeNQIVTwahxHY4ipEJpoqVI9aNQs6EV0JrskV2aNRWI2qF0VNntUC78BFaRiS2V1im5alVXAmt4xM2xITUoFMQk1OnwrTUmzoTXcnjTkgcp6RSMfu1aIkbkqdCP+TUQMc6kz2AuPjRQiwPEeNOCLcPdUanLaaDWJrgEiYPpHutSodnFdfUVGR1pE3ury/Zph8R461oiGPB8K5bpTQsc58Kbm5a0wJQmlUUnkaVLgE6Ogt1pxbM8qqJxvJKf80e4ia6MYQNCD0Iv7qxs0osEnSRXCI6eAqq3ip9ox4yfnTvvgPXw+k3osKHZTHH30p6e+uHFAagjxTaol4oHQpPmB7oqGUThQjQ/vzrlv5QPpUIc8vCkl3x99JjROUGP38KhdT091NL6TqQPMzTFJtrHSpodjHE+lMA8KRTOs00IH7NTQ7JExUgNQFPWngg8alxHZZQvpUk6cfKqqT0qZC+n79KWo7J5/ZpQOYqAOjl8672nIe6moiskU34U1aeFIr5U0r/f7NXFEtjOzp/3RWXPHdmJ68utEWd3MSpKVJZUQoZgeaeeulandTdcLSpvFtON94qSubH2RliJkQTTlljFeRqDl8GDQmeFENlbJcxCwyyE9oqYCjCbCTJExYGvQMNujgUFaVvtqk5buwpMKg5QAIVmMQZolu5snA4Z/tQ+kuXSkdpIg5k+zGvcVx4Gof8AJTVIv0GusxuwN1HSczoLBSogBQurKfbAN8hOh1NXdo7opTmUCVAGZBSD1sU+NbjarmDWpKnlggIMQtQEGFE+6aAbdx+EcC0sOulwkqiCpFoKk8NAm1cn9qW3XR0LAtaSMZiNkIBgKWOpCSPlQnENltZSopkchrNwfSjSQpQbym6gVGdAAYmry8AqJ7qjA1QmTHXX1rsx5p9claMMmCKqn0yalqOnv/lTkNnrflJ+NGtq7OR2RUEhCkgKtYET3tfWqmJwzYCklYTlUlJK1WVKc1gm400NdMZpqzmlBp0DiATYVGUDWwrQObGRAyFNjBzcbai01MNiNgd4mYEwRF+XhR68ErsPTl9GbSgcPca5Jn+dGVbCVNlpAnumTceEWqrjMKkJlOay1IMwfYi9hxmtIzjLwyXFryUe91rlSA9Pj9KVOiTXo3dwskZBbmsAzzPe91PXuvhQJkDj/WwB6qEn0oErfx0/kYtpKb6cyb6VGd/HzI7Ni5vy6Re1ctm9Gha3ZYUM3ZmIgS9I6H26gd3TYmOxWecEqHiI+dCMJvxlJzYdldwT3gPkaed7GSsK+6pA4hKkj3jj1osKLqtyWSPwi4FcAY+GUXjhQ9W5ZizyZmAlQg+829KJYfejCEjMnEJ10dUY8gb1P/TDCzc4m06rnwFzQAG/oQrUuDxiUxGuvlT2tzjxeSnkQmQdI41d/pph885n8oMgFQjTpHGmf9wW8xhDuUi8OJHoMnzpWAmdxXFSA8PHsz7iSNflXXfs0eue3bt+oEGpWvtFbRonEKn9S9PDu1Or7S2v7F8zrLpApDBuG+zx62d1CZiAAZvUivs4WDHbkHhKVX+lWF/aS0f/AG7w0unEKm3iKnV9pLIQEoaxE8VF5JIk+N/dQBn8TuTiUqKUrbUoXyyQojmAUifWoBujiz/4xHPOCPjWx2X9ojE/iOPpHIhC+A9OfGiJ+0LBpFnnTPANpBnn7OtAGBRufi5/q4HEyIHUxeieC3AxajdxpA65vpWpa+0jCGyi4ofp7I+8zB91J77UWOAf1/K2hNvFRPSkMAK+zzFaIdw6jyHafHJFdH2a44jRkeagP9tGVfao2YHY4n/7G0/AVU/7ltJAH3dyeSsQtXuiimPgN/7aY8aobPgv5RQbaG7mJZOVxtSbeMjmLXrVNfawlJhODSR/fUD8DUGI+0ZD0hzBJFtUKIUOV7RHnT9wuBfYW8KmmC1nRiFtIUpPajKUpTAyJWCc0i4twottTeRLTRX2eFW6AlXZBw5+8BInLEwfdXju1cY0taigOgHgctuYtrVEj+Jaf8APuH1rzpYvdbOiGSl4PUGN6ULdA/6dhZUv2sydS77fs9Av041ErewOPrbRhGEkBHfSNStWh7v8R/zHnWCGHYMfjudYa0t16/Gr+zSyiU9svMscWgAlQIKZVJ5eVDx/prHKrXtPUNv4lhGHCIStKc4VkyjKQB3QeUmJqhg9uoSwtCMgbGpUZUIKb21lMmsu00EN5Sc4MyAtsEzzJJHM+lVMEkoQpJSiCbhToMgiDooXFjUKPUb+px9+S6nFNhSEpU2m35RCCCrMFSq4NoIPEURfxbYUQmSnXMYnwsL1mzt0YYBKG8M4qdVIzwkTAubEknSov6YvrUQUMpSeCWU8f7wNdeDHkSOX+RlxylYZ2goFpUmB2fHmpVtenwqjkQXM/aJyl1Dkd6cqUkEHu6yaG4naSlWUTGsBIA/flUJf4SfD+Qg13QxaqmcU8lu0axeIbMntEiSTfNoRxtrTDiW/7RPDnw14Vj5/h9QZHrXFzzHgQaj+pjY/XkbA49oAfiIkawSTrOgsaCYxQywkgy44u0myssagQbaXoWlA1ET0FOI6+6tcWGOPwRLI5eSYLP6veKVRX5H3Uq1MyP7pOpMjlFdGEJj4mPlSpVzmzHKw6U65vL+dNOSJyk+P/NKlTA52iAPZ/frUalSbAegpUqQDFoVxgDkKiUyZIzR60qVFDODCdZ9aecJA0pUqlgN+780j1roZHIUqVIDsD9gVIk8ortKkxnM/Agep+VIOgWt767SpoBLKYB+FOSRFhNKlQAg6SLTHQj6VxT/OZ8vpSpVSExnaTJt6GnBZ5j0rtKs5QRSbod2ka/CnIcTNx6GlSrGUFRaky5inVGLKjqU/KqLjZ4z4WrlKoglY2+DAzPP9+ddbbTMGT6UqVeklw5H5J2yBGUH3fWnIIUTrI4C1KlVMQpvGUz1VXdNY9/yNKlTQjipOg/1Go1C9/iaVKmMapZFr+VcpUqmx0f/Z">
            <a:hlinkClick r:id="rId2"/>
          </p:cNvPr>
          <p:cNvSpPr>
            <a:spLocks noChangeAspect="1" noChangeArrowheads="1"/>
          </p:cNvSpPr>
          <p:nvPr/>
        </p:nvSpPr>
        <p:spPr bwMode="auto">
          <a:xfrm>
            <a:off x="57150" y="-1303338"/>
            <a:ext cx="4086225" cy="2714626"/>
          </a:xfrm>
          <a:prstGeom prst="rect">
            <a:avLst/>
          </a:prstGeom>
          <a:noFill/>
        </p:spPr>
        <p:txBody>
          <a:bodyPr vert="horz" wrap="square" lIns="91440" tIns="45720" rIns="91440" bIns="45720" numCol="1" anchor="t" anchorCtr="0" compatLnSpc="1">
            <a:prstTxWarp prst="textNoShape">
              <a:avLst/>
            </a:prstTxWarp>
          </a:bodyPr>
          <a:lstStyle/>
          <a:p>
            <a:endParaRPr lang="lv-LV"/>
          </a:p>
        </p:txBody>
      </p:sp>
      <p:sp>
        <p:nvSpPr>
          <p:cNvPr id="36868" name="AutoShape 4" descr="data:image/jpeg;base64,/9j/4AAQSkZJRgABAQAAAQABAAD/2wCEAAkGBhQSERQUEhQVFBUUFBUUFBQVFRQUFBQVFBQVFRQVFBUYHSYeFxkjGRQVHy8gIycpLCwsFR4xNTAqNSYrLCkBCQoKDgwOGg8PGikkHCQsLCwsLCkvLCwpLCksLCksLCksLCwsLCwsLCwpLCwsLCksLCwsLCwpLCwpLCwpLCksLP/AABEIALYBFAMBIgACEQEDEQH/xAAcAAACAwEBAQEAAAAAAAAAAAAAAwECBAUGBwj/xABCEAABAwIDAwgGCAUEAwEAAAABAAIRAxIEITEFQVEGEyJhcYGRoTKSscHR8BQjQlJTYtLhBxYzcqJDgsLxFWPig//EABoBAAMBAQEBAAAAAAAAAAAAAAABAgMEBQb/xAAlEQACAgICAwEAAgMBAAAAAAAAAQIRAxIEIRMxUUFhcRRSkSL/2gAMAwEAAhEDEQA/APn0KYVoUwvqz5uysIhWhTCBWVhTCtCITFZEIhWhEJisiEQrQiECsiEQrQiExWRCIVoRCYWVhTCtCIQKysIhWhTCAsrCIVoUwgVlIRCvCLUBZWEQr2otQFlIRCvai1MVlIRCZai1AWLhEK9qLUBZSEQr2otQFlIRCvaohA7KQhXhCAsRCmFMKYWZdlYUwrQiExWVhTCtCIQKysKYVoUwmKykKYVrVMICykKYV4QAgVlYRCvCm1MVlIRCvaphArKQiFeEQgVlYRCvCIQFlIRCvCmECspCIV4RamFlYRCtCmEBZSEQrwohAWVhRCZCIQFi4RCZCi1AWUhRamWqLUBZSEK8ITHZnhTCsGqbVmXZSFMK8KYQKylqmFaFIagVlLVMK9qm1MCkItTIRagRS1TCuGKQxAhcKbU2xTYix0JDVNqdYixFioVagNTrEWIsKFWIsTrEWIsKFWItTrEWosKE2oDE4U1NqdiE2osTrUWIsKE2oDE6xFiLChNiLE6xFiLChJYi1PtUWosdCLEFidYixFhQm1Qn2KE7CjIGqbUwMUhqzsuhdqkNTLVa1FioUGqQxNDFa1FjoSGKQxODFNiLChPNq1ibarBqVhQkMU2J1ikMRY6FNp59ftV34Yt9Jpb1EEeRTAxfRMBiBWoscQDLelOYuGTvMLk5PJeFJ1aOvjcZZm1dM+bc2ixe8xvJ+i/7Fp4t6PlouDjuTbmZsN44aO8N6jFzsc+n1/ZeTg5Idrv+jg2KbE80oyOR4IsXbZxaiAxTYnhimxOw1EWIsT7EWIsVCQxHNp9iLEWFCLFFi0WI5tFhqIsRzafzamxFhqZ+bU2J9iixFjoRYixP5tFiLCjOWI5tPsRYiwoz82pT7FKNg1RgsU2J1im1RZdCQxWDE0MU2JWKhQYpsTgxTYix0KDFNicGKQxFhQkU1IYnhikMRYaihTRYvT8n9n06lJ17ASHROcwQP3WmtycpHQOb2H4yuKfOhCTi0+jtjwpzipRaPIhi9VyRryx7D9khw7Ha+Y81jxHJwj0XT1ER5q2w6TqVdocCLgW9WeY8wFGfLjz4movv3/w0wYsmHKnJdej0lRZKwWyoslReKeyzk4/BNfqM+I1/dcOvhS059x4r0mIXNxOi7ePypYuvaOPPxo5e/TOTYpsT7VNi9qORSVo8SUHB0xFiObT7FNiqyaM9inm0+xFiNgoRYixaObRYjYKM9iLFosRYiwoz2IsT7EWIsKM9iLFosRYnYUZ7EWJ9iLUrHQixCfYhOx0c6xWDE2xWsWVjoUGKbE61TYiwoUGKwYmhisGIsKFU6JJAGZJgdpXRbycrfcjtc34rKGL22AxHOUmu3kZ9oyK5OTnniScTs42CGRtS9nlTydrfdHrBKfsiqNWHug+xe0c1Kc1cX+fk+I7f8HH+NnG5MAtNRpBEgGCI0ke8Lt1AinRg571Z65MuXyycqOnFj8cVGzNUakc3nPAz4ZrXZJgb1bEgAZaBYSNog9ZawWuqZzWWqVafRLMFcLnYgLpVlz8QrRJyqzozCfRcHCQlYgKmED7mhjS4vcA1o1cTllu7+pdnHz+N0/RycjAsitezbYm0MI55hjS48ACfYvWbN5IAQaxuP3Ach2nU9y7tOg1gta0NHACAujJzorqHZzY+C33Po8TQ5KVnagN/uOfgJWpvI476g7mk+0r1hCW4Lklzcr/aOuPDxL8s8u7kh/7P8P3WLHcnzTaXF7SB2g55ADrlewcvIbc2lztZ1NvoUTDj96qRmOsNaQO1zhq1aYeRmnNRsjNx8MIOVHKsRYn2qLV6ux5NCLEWJ9qLEbBqIsRYn2ItRsGoixRYn2otT2HqI5tCfYhGwanOtVgxXDVYBZbF6iwxWDEwNU2pbCoXYrBiuGqwajYKKBq7vJvEekw7+kPYfd4LjOIAkkADedFgdyxw+He13OBxDvRZLyRo70Z3T4LDO4yg02dHHUlNNI+huCtTpb1g2tt6jhWNqVXdFzg1sZkk6QOGY8Vlw/LvBP8A9YMzj61rqWfa8AHuK8U9s6tR3TA3x7f+lV6TSxbTiaZDg5rmGCCCDF85jtC00xMdfvUr9Bk0mwJ3nIe8/PFZcZ6DuoE+Ga2VT4AQFnqskEcQR4p0Kw/0qbuLT4h7h8FkrFTs7EThaIOoNUHqLXiR/l5KlZEfQ37MdcrBWW97Z0XT2fsUN6VQSdQ06Drd8Fd0TRxsByfLunUEN+y3e7rPAe1dSlhGsqMAHSJMng1rScuAm3xXTqLBTzxMfcpHxe4foHik3fsZ1qePLdcx5x1/FdBlQOAIMgrkEJNPEmg64SaZ9NozLfztG/rCVAdwpblZtQOAIIIIkEZgg7wqOKAMO0alQU38yGmraebDjDb46Nx4T7F5LC7BqUabWkFxGbn6l73Eue8xvLiT3rsbN5UNxGLxOHY3o4exvOT0X1CHGowdbch2z1T1nBb4srxO6McuJZVTPIWJuHwL3+g0nrAy8dF6V+EDsy0GM4I16l0MO8OYC3QjKNF0vnddI5lwlfb6PN0eTTz6Ra3zK1N5NMGrnHsgfFdwhY9p7Rp4ek6rWeGU2CXOOnUANSScgBmSsHycj/TePGxr8MTth0QMwYGZJcQABqSvMO2nRrOIwrbqbSQ6uS4te4H0aI+0OL9NwnMt4GO27W2xVLGF1HAsPTaDFSudQ15GgIztGgOecR6KjRaxoa0BrWgBrRkABoAF04Izb2k3Rz53CP8A5ilZFqi1NUQu7Y4tRcKE2EJ7Bqc6nTJBI0Gqi7Kd2i8zR5WU/wAw6yFQ8oKZOp7YMLnU19Oh4v4PTnEDij6W3ivNDbdKfS8j8EwbXp7nj3eKvZfSPG/h6SnXB0WpmFLmmCBlrlPcvMUtqN+80/7gungMVecjlBgg5GOsLPJLWLZpjxqTo4ON5E4uq4l1UVGz0S9xE8JYMmnsWjZnIOpeeec0ARm2XE9QnIfOS9OzFPpjS9g4SXiPy/aHZn1FbMNjWulwIIO8Z6Lw5zbbZ7cI6qjLV5N0Xsa2oHPDRDQ579wjQEBcXH/w4pHOg91Izoek32g+ZXrm1RH7FTcs1JotxR5rktg62Ec5tbNk3McyXgEy18gCRIM9oWrbHK+zZ1N1J31zqbLmg9NhDGy0gZtdcQD1By6LNpU+JOv2XfBcralRt56wCOi7eMpyyVKX8EOCZ4JvL7H08zXrgZenTpuB03uHzK34b+LeLBFxoVBvupvaT3tMDfuXVfWqF4va008w4WvcTpafQyjPLrWXF8m8LVcIpuYSdWMqM9ohbbr9RGnw9ls3a7XMouaejWr1HN//AFoOeR61Bx7I4rrOM/OXaSvJYbZNKi2m1r69tJwsik5xDgHNnJnBxEjct1aq2o2wvxEb4o1Gk9pNNZ7/AAehk5S8uvo4twjTUqnLnLS5rMtW5Znt16tV5fZ38Qdo0xLql4/9zGuHdbDtevcu/U5M4dwgtxBGo6LgZ9UFDOSeF/DxB0+/ompoNGM2b/FwkxXw5/uouHjY+I9Yrcf4kYak91QtrO52BTa1gBNg6XpEAZzv7JWOlyZw/RHM1oneXDvmVtxHJTDuAaWuIaMum8RxzBR5EHjOfjP4x5/VYQkcalZrT6rQ72rl4j+LGMd6FCgwdd7zu/M3j5LuHkvhAYtGsQaj9SYAzPWtJ5I4T8Ees/4p+WPwXiY/kLy15xh50hhH9VmjWScqlOdGHe3cfP0HLDlO3C4SrVYQ6oBZSaIM1XdFsidAekeppXkhsOjTf9XhnEiCHNdAygjV40gK79mMd6WEJzuEuYelnn6WuZ8Sp3Vj8Z5vY+1/odKmGul9xq1nwXF1QmXTMF2Qt7p6j9Hbysp80azhFMMDxBBe64ZNazW6co4rzFTZzCc8IDvzNM8OtTV2Y1zDTOHbZANl8AZkggDfOaqWXZhHFSOnT/ixhHaNr97Gg+BdK7nJPbbK4fzc2Fxey6AQCYewidQ7PsqNXz/HchmVOlcWk6tdFSNdHQCm7AwtfZxqc0A5riHN9J0H0XSJnNtum9g1T2i0TpI+nbX2vSw1J9as4MYwSSfIAb3E5AL8+ctOWdfaVaYLKDD9VSnIfnfuc8+UwOJ9RymwmM2iWuqvaKbDNNgDg3MkXOaWkOeQQN+mUZzyRyRqac9T7A0SO6xNSSDUx8keUL8G1zHU2vY515gw8EgAxOR9EZZdq91g+ULKolhaeIPpDtGoXlByNeZiqM8xAdAznUBKw3JqqyoYD6kWlrwbGzvafteztXTj5FdMwyYU+17PafTuvyVvp3DPuK5AwuIIbFJxORdoAQQdJ3zHglVX1aQJq06jRqDaXDQH0miANcyu5Z8b9M43gml6PQU8YIzBlSvL4fbdJ7Qbw2fsuIBHUc0LS4/SNX8PBfSO3NWFfMDjxyGfWtAp/MFd7kntFmHfUc9ofcwNAtmDcDPkuacNIuRtCe8lE4jcO8C6Mhq5pa60dcFVjhxGeQ1719GZy3pRbzfR1LbTbPGI7FQ8saP4Q9X9lxeZ/wCp2LEvp8+qDgSTHUN4HHrX07klUH0OiJnonUQZvM5dqyfzhR/C8G/smN5Z0/wyP9rh7lllm5qqNMcVF3Zo5UcoRhKBqRJm1oy9IglszuyzWinRD2hx+qqOa0vttm6Mw7Vro0nzWT+dKZ1pk572u+Cv/OlP8M+q/wCCwro12Nb65YJ9Ia9ESfV39ydg9qMqiWOa4cQZzGRB4HJYP5zZH9N3Za/4KDywZH9M+o8f8UUPY7gqe9cvGv6W+MoMGMgJz03pA5Zsj+k71X/BA5ZU8vq3dkPy/wAUtQ2LF5gwC4wYABcSYO4BeHxu26lRkMp1mk9EC3NpBa68xPZ2r2/83084YchwfOn9qhvK+n+G7Tg73NVRpfhMm2aNm7Qc7DMqV2uput6dzS0G3VwB+yde9bmYoG3PM2x13GABxJK5P83s/Dce5/6VP82sn+m7wf8ApSaKUjp1sa1kXGJIA7d2icyuI8VxTyuZn9WfB/6VX+bmZ/VnTg/r/KlQWdv6QOiMyToACTk2d3UFg25iS2lWtuD203kQDcDYSIGs6eKy0+Vzfwz4P/Sg8rW/hnwfw/tTSCzyW1cTiatR1CnSdLTTeKxMBxaWPBAIAm4jf9kr3WC2hdMgtc0NvBByJbMA6O11E6LCeVwn+mfB/wClQOVwk/VH/P8ASm/XoSZ0xjWzrvO4qWbQDrQA6XaCx2/ScstRquaeVgH+nv4P/SoHKzP+nu/P+lTSHYjCYmsasPbVb9YRa4EWhxJaCR0chAOZHWu5iKrRULW3Ho6hriIDnRnEeiW+fWuPU5VXQI5sb3ZjLrJbksWI20LpFXK0N9IjITG78xz1V0mTtR3xjGue9jcy0nhpc5rfGD6pWDavPEs5oPObZAbIIvbdOX3ZXnMbiKZzupFx1Di5wIIMyIAlZv8AyEGRWAkz/Ur6577tOkcuzgE9V7FsYNrcn9oXOtFctdVqkNBqC1l3Q1NsEaAaRuWKnyb2nBIbXERlzjg4zPoic9F2mbQM51p7auJPter/APkT+O3vdWP/ACWmzM6RxG7G2qJ6OIMiM6jv1LpbK2Fjptq0ar7sw52JcxogTa7pZb8+sLQdpkf6zT1TW+Kiltl2RFVoI3zV6/zJ7MVIpS2BXFF8YNza4MMcCxweJ1cXOHXu4JVDA7WYJpAstiGAsh069EktyjfGqedpzM1Kfg/vylD8cPxafg/4o2Y6RsqUsbkauz6FZ5aCXtcxuv2XCfSG+FCwHGj79PwcoR2HRwJPWpuI+QpJCLh1+S9s8UA93X5ILnKS4fMIa8cD4oGS15Taddw3pIeJ0PiFa7gP3+CmSTRUZNM2sxLlto1X5fsuVTqEbvEHyzWilVOsHrzMLlnjXw645GdqmXxr7Pii87z7Fz21zwy/uk6cFbnTu8yud40a7nRZU3IqMn5CwsrHhw3yrMrajRLxj2HGh1+xDcP1+aU6p1qwq6ZpahsbKdM8fP8AZUc08fnwShWnf3bvYqFxMwB/tuPnCWo7Cq0zr5/slifvHxPwQ8HhHHVJMxl8FSiTsaGzuJ8SiD98+JWUVPkBWY4kb+3crUCdjaym6fTPifgnik4faJ65/Zc+mHRqSIygZT7U+n3jXKTw6ynog2NrWO+8fED/AIoNM/ed3FvwSRXAi4gngXAEdxd3KatZg3jPsjuKnQewio106nLsSqgd94+I+Cl+LbxaRxuA8VWo9pEi3xBjvVqBLkJcwk+lPf8Asihlq4d5/ZVLuqd05/JQ14BkiB3LXxoz3NLtNR3ErE9gO8+K1MxLfsmc94jwzCpWqz9kxHHNGiHuc19FUNP5zWmpVG/L560h1Ubj5raEEYzmylnzKmz5kqxeOryzUh4XQoo5nORQUvmShXLuoeaFWqI2kYg1p09pCAB8kpHMn5J9yAT83Lns6aNDfn5hW7lnFTs80OrdQ8/gnYqZqB+fkKWO4Aez3LHz44Du/wCk5tWRl7CfciwqjYx2enn+y0sDY1z4E/Fcs1yPsg+SmniTra2O2PispI2izu05J0b63/zG9OJjc0+PtXGOI3gt1B9I+6Fd2JIHptHbJ3cSsXE12Oi55/KO0unyVufERLT1XO956lw/p7pyeD/aWT4EBWO0nRvPD0PYCEtQ2O9TLY1aCNyu48PL/pefGIf9oRv3Z/5QmDEQPRjrNvvdqpcCtjsPx7Rkbu0NOSOekanhpEeOa5jMUTpVYB3E9/ShaX1shmxx/wBo6pn4JUOy1R8DVx8EoVTP2u9p9qgjLRvrNMe1JNaN5z4f9KkiWPaCTLbT5FT0wfRJ7XD3lYxiN17h46+CeGk6Pd4j3haUQN5yp91vaXgeGRW6jWcQOjPHpB3guXSpRq6e0ArS1w3gabwR5tQ0COg2mCc2Eet7lWvig05lo4cfaSszHk+jblrD5MddwPYq18Y8D0Cctfq48wpodkPxw+8Hbpgx2TBCo7FBoklsngQPaQktxFQ6tceOVOB3kaJwjewyY3A/CVoiRAcXE9IHquB8rsk2mYOmffn4OzSue4ggf2jzTKbssizvEeeS0MxzwDrHcD8VlrUWaho/y17kx73Zw6n67vis5eTuYeyoc+7NCATzo+7HbcfNVqAb49VRiKWeYZP959iXTw39vrK0ZsmW/vartYNx9isyhHzKqRBzHgD8VqZssQOP+QHvQlwzh5fshAjI+mRv9nwVXAjefIqELBo6EyDd97yCu0E7/IKEISBskyN49UKWvP3ie4D3IQhistzw4H1lZlMP+z4uKEKWUjXQwpbEBo73SrvrkAAiQeD3jLsQhRVmhY4HQkATwc8+8K/0Bt0Wg9rne1CFlbNFFDW7HAztGYn03T7FD8M1gJLZ0zvcT5oQknYeiKOy2Okw7vqO9gCu7ZLAMpGfF3X1oQlbKSTK08IAMnHhq79SV9HnSO8Hs4oQmmyWhFXZzokWZDeD5ZJTdmuO9h7v2QhapmbI/wDHOJ1YP9o7OCmrgnBkucI6m5594ClCbEi1DYtRwua5sHiXtJnjEqzNhPBOYnLMVHDdOtqhClsugfs+q37Wv/sqH3IDHxnb61Tt4oQqj2RJ9Fvo9VokFve558k1tWvbNzRqMgd2usqELRIhsTUxdUEFzwZ/KPdCXU2qQIIaQfyD4oQhqgi7KMx7fuxxy/dNbUDjFoQhOLFJDXUgAfcFnqkN0+fNCFq30ZJdlqVzhIKlCEkwaP/Z">
            <a:hlinkClick r:id="rId3"/>
          </p:cNvPr>
          <p:cNvSpPr>
            <a:spLocks noChangeAspect="1" noChangeArrowheads="1"/>
          </p:cNvSpPr>
          <p:nvPr/>
        </p:nvSpPr>
        <p:spPr bwMode="auto">
          <a:xfrm>
            <a:off x="57150" y="-2217738"/>
            <a:ext cx="6991350" cy="4619626"/>
          </a:xfrm>
          <a:prstGeom prst="rect">
            <a:avLst/>
          </a:prstGeom>
          <a:noFill/>
        </p:spPr>
        <p:txBody>
          <a:bodyPr vert="horz" wrap="square" lIns="91440" tIns="45720" rIns="91440" bIns="45720" numCol="1" anchor="t" anchorCtr="0" compatLnSpc="1">
            <a:prstTxWarp prst="textNoShape">
              <a:avLst/>
            </a:prstTxWarp>
          </a:bodyPr>
          <a:lstStyle/>
          <a:p>
            <a:endParaRPr lang="lv-LV"/>
          </a:p>
        </p:txBody>
      </p:sp>
      <p:pic>
        <p:nvPicPr>
          <p:cNvPr id="36870" name="Picture 6" descr="https://encrypted-tbn2.gstatic.com/images?q=tbn:ANd9GcQo3uFDH5HXcOW9T1sPDUOXpKTPAV3gC6RMtt1DfDzu5emLWT78">
            <a:hlinkClick r:id="rId4"/>
          </p:cNvPr>
          <p:cNvPicPr>
            <a:picLocks noChangeAspect="1" noChangeArrowheads="1"/>
          </p:cNvPicPr>
          <p:nvPr/>
        </p:nvPicPr>
        <p:blipFill>
          <a:blip r:embed="rId5" cstate="print"/>
          <a:srcRect/>
          <a:stretch>
            <a:fillRect/>
          </a:stretch>
        </p:blipFill>
        <p:spPr bwMode="auto">
          <a:xfrm>
            <a:off x="323528" y="404664"/>
            <a:ext cx="4414403" cy="3240360"/>
          </a:xfrm>
          <a:prstGeom prst="rect">
            <a:avLst/>
          </a:prstGeom>
          <a:noFill/>
        </p:spPr>
      </p:pic>
      <p:pic>
        <p:nvPicPr>
          <p:cNvPr id="2" name="Attēls 1"/>
          <p:cNvPicPr>
            <a:picLocks noChangeAspect="1"/>
          </p:cNvPicPr>
          <p:nvPr/>
        </p:nvPicPr>
        <p:blipFill>
          <a:blip r:embed="rId6"/>
          <a:stretch>
            <a:fillRect/>
          </a:stretch>
        </p:blipFill>
        <p:spPr>
          <a:xfrm>
            <a:off x="4281866" y="2924944"/>
            <a:ext cx="5533268" cy="3675456"/>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42" name="AutoShape 6" descr="data:image/jpeg;base64,/9j/4AAQSkZJRgABAQAAAQABAAD/2wCEAAkGBxISERQSExQVFRUXFBQUFhcYFxcVFxcXFxQXFxcVFxQYHCggGBolHBQVITEhJSksLi4uFx8zODMsNygtLisBCgoKDg0OGhAQGywkICQsLCwsLCwsLCwsLCwsLCwsLCwsLCwsLCwsLiwsLCwsLCwsLCwsLCwsLCwsLCwsOCwsLP/AABEIALABHwMBIgACEQEDEQH/xAAcAAABBAMBAAAAAAAAAAAAAAAAAwQFBgIHCAH/xABLEAABAwICBQgECggFAwUAAAABAAIDBBESIQUGEzFRByJBYXGBkaEykrHBFDNCUmJygoOi0ggVFiNUk8LRQ0RT8PFzstMkY6Ok4f/EABoBAQEBAQEBAQAAAAAAAAAAAAABAwIEBQb/xAAmEQEBAAIBBAMAAAcAAAAAAAAAAQIREgMhMUEEE1EUIjJCYXGB/9oADAMBAAIRAxEAPwC8678plJo1zY3h8sjrnBHbIAlpLiSABiDh2tPBVdvL5R9NLUdxjPvWvOWumc3SOJ3ymyW7qma3fhLHfaVO0ZoeoqA8wxPkDAC8taThBvYu4DmnwVRvgcvdB/D1XhF+dLR8vGjjvhqh9iM+yRaP/Y3SP8HUd0Tzv3bgkzqnpAG3wKq/kS/lQb7Zy46LO9tQPu2+56cN5atEn5cw7Yj7iue/2Wr/AODqv5Ev5V4dWK7+Dqf5Ev5UHRTeWXQ5/wAaQdsMnuCUHLDob+Jd/Jm/Iub3at1o30lSPuZPypJ2g6ob6ecdsTx7kV03Hys6GP8AmwO2KYe1iXbyn6HP+cj72yD+lcsnRc43wy+o7+ywNDKN8b/Vd/ZB1ezlG0Sd1bD3kj2hLN180Wf89TfzWj2lcjOYQLFpBvvNxlwt4JJQdhM120Yd1dSfz4/zJwzWmgO6spj9/H+Zcar1UdoM07SHdUwHsljPvSrdJwHdNEfvG/3XFSXoY8UsbT8p7G+LgFB2k2tiO6RnrN/us2zNO5zT3hc/CCI/IZ6rf7L39XwHfDEe2Nh9y0+tnzdCAoWhtHj4O8SU9oZGm4LAGg/Re1tg9p6Wn22K3ZoXSAqKeKcC20ja+3AkZt7jcdy5yx06xy2eoQhcughCEAhCEAhCEAhCEAhCEAhCEAhCEGiP0iNHWMUw/wBTnfexhrR/9Rx+0tW6uaSlidIyN+FsrC14wscHgfJIe0i1iV0Fy56OMujnuAvgGLrxNex1+6Pb+JXNtA60jD1geOXvXU8xL4Xh2nqp4GOUOAAAxQwOsBuAvGnjNZK24O3NwLA7KC4G6wOzyChY2pywL2SPPKl49YKu2HajDfFbZQWva17YN9k5OslZ/qg83DnHHbD822HcoVicxELTHj7i1IU+slU29ntFxY/u2WscrWtZSVJrRWNFmygDfbA33qA2SdUzVtjjh+ObtYW6213+qPUH90pDrfXX+Mb6h/Mopsa9Eea7uGH4uNqcm1srbXD2eofzJo7XGu+dF6jvzpJkdwmU0OaY4Yfi3aSbrlW8YT927/yLMa3VR3tpz927/wAihmw5pZkWSy6nTx9Q7pB+sFQ83LKfIEfFutZ2+4x2O5KUmmJnSsBjgyOLJjwcm2+f2d6aMisE60dFzyeDfaVzww14Xulv1g/M4IzfCM2k7r7rnp6eNkfrI79lCc7+gLdm5IuakXlefLGek3TLTtRjc12BjLDDzBYHO9z15q78l1XipHxHfFM9v2X2lHd+8I7lRNJN5hPAg+73qc5LK3DVzQk/GQteO2J9j5Sj1VjnOzvC920EIQsWoQhCAQhCAQhCAQhCAQhCAQhCAQhCCF1w0eJ6SSMi+IFnYJGmJx7myOPcuOiCDwI8l21VxY43s3YmuaDwJBAK4/13o9jpCpYMhtXPaODJP3jB6rwqJ2nbia13EA+IunDY001cOKnYeF2+B/sQphka+th0+WMry3tdG2zQMk/bAsZabgrehYspKKRP6YhRuzKcU7iCs9WOtJyJqUDUjTPuE6AXWyQtTtSFTFmnVM1e1Uakt260ZRxZrMRpw1nSsmMzVyTTANvYcAlqH5R6wP8AfisnMsCvaGPmX4klZ29nUhVxSMicuamdQ9ZVzo3qBdpHEEJlqpX7GupZCbDaiJ3ZKDHb1nMPcnBddV7SN2ufh9IHE36w5zT42XGfeGtOjUJto2rbNDHM30ZI2PHY5oPvTleVsEIQgEIQgEIQgEIQgEIQgEIQgEIQgFzJy66M2WksYFhJGD3sc5gHcwReK6bWkv0jdHcynnHRIWn7xnu+Dj1lUa41JkuJGcC13iLH2BW1kXBUXUmS1UG/PY5veOd/SfFbFbAQvufAzl6Ul9PL1e2TCJqcmnuvAxKRPsV9DWLmU1loU3FPZWKNocEnPR9IXnz6craI+kHQpOKNNWxWUlSFY5dHTqMoYrEJxPT3CciBOWwrGxpIhmQ5JzFSqRbSJwYbALirxRFTBZqyjgs0DqUhPDcgLCVmazsTRjM3JRdS1TFSQFGvzK4423Tg2gp7lQ2tVPs5WO6HM82mx8iFbqWFQ+vkI2DHDex+fY4WPmGrvPpawppeOSmt2mjY29MLpIe5riWfgcxW9ap5Eq/95VwHpEU7e3ON/k2PxW1l87Ly7ngIQhRQhCEAhCEAhCEAhCEAhCEAhCEAqFy16O22ipiN7AHj7DmvJ9Rsnir6o7WGiE1NLE4XD2OYexwwu8nFWJXH2gqnZ1ML9wEjL9l7O8iVu3Y8QtDSxlri1wsQSCOBBsQujdByMqKWCU2u+KNx+sWjEPG6+j8DqzHljXn688VF7ALF1MpqXR46E2dTEL6mOc9MpKjmRlu5OIqjoK9lb1JrIVr/AFNsbo6mhvmElE4gpoaotPUntPM16XGyd22k5RShwspCnZdQtKC036FYqUg2618/rdvDuVm2JZviTnCLApR9rLxc+5tDltrlN5ThbcqYmhFrnIDNVHTGksbrDcMgvT0ZepdRLSNRISVlBGN5TFk10uZwBmV7PpmPhz/tJMf0DxUZrE1rqeVgzcWEjtbzh5hM6rTbW9Kgq3TrnZDILz9fjJqs8srfDPky0jstKU/CUSQHhz24m3+1G0d66CXKcVYYJGyjIxSMlH3bw63fht3rqmGUPa1wzDgHDsIuF8fNpizQhC4dBCEIBCEIBCEIBCEIBCEIBCEIBYyMxAjiCPELJCDkDlCodhpOqZxlMg6hKBKB3Y7dysGpmsL46drL+gXDuJxf1J5+kBo7Z6RZJ0SRD1muP9Lo1Q9E1GHEOw/78l7vgdSYdb+bxezHq48sG3afWvinbdZIzvNlqxtSeKy+FOX6LHH4+fthjNe20hpiJ25wXplY7gtWCvslotKPG4lbfwuH9uTeY/5bEnhadxSNOzCeI6bGxVKbpSb5x8U5ZpGVtjiv0jsud/8A+KZYTGd6vieWxqGrIyOakqfSYa7CTv3KgaO1mvZjgAePuUpVh0rbtvxyXzc8Zcu/hl9tlbDjrg9htvCXpaq4udypOhdJH0X3Dxkb5Yhx7VC6263bO8cbsxldYX40tv42x6kvha9adZ23MbCLDeqXNpYC9yqT+s3m7i4kk3uvDU33ldYdbHpzjhGkn6t/67ve1hkTn026Ezn0w53Sq6KkL2WosSMsslOp18rOyZRJyVF0mZlG/CCUY14cmdKVLwXHr/4XRvJfpLb6KpXE3cxmxd9aImP2NB71zVMTktzfo/6SxQVVOTmyVsrR9GRtj+KM+K8vUdYtsIQhZOwhCEAhCEAhCEAhCEAhCEAhCEAhCEGmv0jtH3gp5wPQlLCeqRpv5xM8VoqiPPHXkuo+WTR+20TUcWN2g+wQ8+TCO9csROs4HgQV1LqyubO1iwxMCWyRHCU4ZS9a9syy9PnZWEm4eCWjI6AlWwMG9EldGxb49TOea43vtGYaeAC8kAAzKiqvTZOQCjJatzt5S/L4vRh0svaaNcxjtwNu1TlDrqxgHMcCCb53BGVhbfx6VRMSA8dqs+d6sjX6pV50nrvjBwNDTxtn5D3qnVFQ55c5x6946eAvn3Js5/chkbnXIBIAuSASAOJI3BYdT5VvaNMMZiWbMQF6JSkSwjfwuOzj2Ka0RqpWVTHPghMjWkBzscbQCWhwBxOGeEg96y+yutorapWN6nKbUaqcyCTFC1s27E512XbcYwGm192V88jZLv1LlZVMgc/92QTJO2J7mRWDiQ4ZWPNAzI9LqKn2+6W30hNtcAHov5/8JRr1dtX+T+Op27WvkJDMUMhDWXc3FiYWNc4HMNz4OyzuoSq1YkZHduEyxtL5Ysy4BoaXC4c4PPOByDcvBJ1Jl3jiy+0BO/JXnkO0nstKCMnKeF8fa5tpG+TX+K13JNcp/qrpP4PW00/+nPG4/VxAO/CSss7t1HXyEXQsmgQhCAQhCAQhCAQhCAQhCAQhCAQhCBlpukE1PLEdz2Oaewix8iVxhUQlj3Mdk5ri09oNj7F225twRxyXInKRQbDSlWy1gZTIPvAJMuq7iO5VPbOlrRs2kn5Iv2jf7EjNpYDcoJkhsB0IwEuwjMk2HWTkt/vy12YT4+O91Y2aJ0hK0vZTTlgDiXCN4bZl8XOIsbWN7cEhFq9UPER5g2rmNF35t2hs1zxa7W57+3gbbZ0Kw0rI4oG3ja0hzSd4dnILuDsibu8QLKDdoqlhn2pc1jQS7CRG0C4DcOM/IuL249PF1N/q4Wfiu13J5NFJTR7aN22fIx7mh2CEsbiIJNi67Q62Tc2261Jav8l7pquSGaa0bGBzZGC20uXCwx5NthJO/e3jdTsmtVDGHnaxgvILi04yXDceYCMr/N6jdNpuUmlY7GHyyOsBdjC1wFrWF8IG8n/YsvCVN9SxGQ6jU8YqoJ3O27SRDJiwsLTkx+AdIcCHAk9XQVLUvJzTsbTySvb6cbnMdd20YQdoxgvzi1/sde43wVfyjwlwcynLiMQBfhabOIJuedvIBKYzcpc2ezgiaTvJLiTwuWYbrLtu9+zaW8ZNd2xqPQ1M2okl+DRwnYNia0RtMYe1x5wIORdld2WWHM3KZaS0HTGR2JmRc9zcL+a0vJxi2dmkO6N9z2rXI11r5nhrXsafqt6BxffoCb1Gkq59tpVFnRbabPfnngAurbLNf9czGzLlL602LUaIhLWjZRubGQY2WLAbHFZ5bvzLxmDv3ZJGN9PA1t3U8biQ6QPLCHuBJBILmg7yN27hZao0hIXWLpjKem5cSMh0k9qZLmXV3HVm5qtvs1moYLHbNLrYeaHPbkADYNabA242zOWZKTl5SKVmTds/KwLWgWzuM3uBy/3uWpU7pdFzy/Fwyv8AqMc72BXnUmEjYE/KmQ67IpHHi+Wxv3A+1RVRykVTjzWRtHWXu/qA8lH0+oGlHi4o5QOLwIx4vIslTqLO342ooocrkPqoy63TzYy4purqK7LOXOLrAXJNgLAXN7AdA6liXK3aP1e0czOorhJ04aeOdw7MTogD4hS9HDoO/Np6iUi9g8iO56L4prW7u5NU3G99RdJ/CdHUk+8ugZi+s0YXebSp1a11a1vpY4o6amjbHZpcIcZcW3N3fEseDmT3lWN2tjWnnMmA34nQyRsHbJK1rfNTjTlFnQoSn1lgeAWSMkBzGzIkv6hKkDpBoFzkOJyHiVNVdw7QkW1TT0pQSDiorJC8BXqAQhCAQhCAQhCAQhCAXOH6Qmj8GkI5eiSK3exxv5Pb4Lo9ai/SI0Q6SlhqGtvspLOI+S14sT2YhGrErnwGyzM7sWPEcV8WK5xYr3xX33vndbI1R5NYamnimlqHAyAuEbcDDYGxsXEl3RmB0hWul5K9HMOFwlkcN4fJY+DA1XjU5RpKfSMz8nyyPH0nud7Smy6NOpmjIYnOjomzPDSWxnDd56G7SUuDe0qm6QjhgOI6CDL53eZJ2ZHp2PNb3gJxOTUiXp6KWT0I3v8Aqtc72BbGGtz2OIp6bR8N82tbT88DrdIDc9dgs6nW3ST2tBnlhte2z2UQdn04Gi6cTkp9FqPpKX0KOc9ZYWjxdZScXJhpD/EEEP8A1Z4mnIX3Ak7lnV6Vq5MTZpZZmOte8kjgbG4u0SAHwTGaEtILb24FmLzcXWHcrxicqewaiwWvJpSjHVHtJz+BuaVfq7oiIkSVlVKQbfuqcMaex0rhcKKcWvbcYcV7Gz238o7ryOYG7HHsuL+Zf7k1DdTMsWh4rYaSqmFhzpKmOIX4YYgT5rJumaQAfB9G0nTcymoqCeFhkAfHuUG0mM5h1rZ2cALHgAXFJFuI4m2JvuOJxH4AqLG7XaoaLRNgprHIx0sLDutYOlvl3X600qddK592PqpiDvDJcG7g2IZDs3qMdTuIuGOBv8jD7A6/kk3S/JkcN1uc5zSO4lEe1MkhN3l0gI+XjdfO+93RdIsb0s7xdu/sTyi0ZI+xijkkH0IHSDPrwuUxS6pVZI/cPZ1ukih8sYd5IIGNgccsn8M8+vPJTuiKVpcA47KQEAG7Bf7TIiR3WKmaPUqY+m+mb2mWc37MAH4lb9C6quYLfC3N/wCjBHH5ymT2K6TaLY5zgYZXtktbAxlRVPe4fSbLUxNdfhuTz9SSw5inBjyLQYNHwsjtxkbtpM77w0qz/szE9uGWarlHSHVDowe1tOIwlafVTR7LYaOmy3Xia+2d8i8Gygpx0kwOLY6yMSEgOikq6qVrcvkU7Yoy/sFrp3SPqXOxMjLgDbFFox0Rf9Waql7M3ADrWwILMGFgDBwaA0eAySm1PFFUz9X6RnvjilY0HIGs+DOcPpmmMmEfVscuhTcNFpGwG1pIhYADZzVJAA6ZDJFiPWW+N1NCYr0T9SndWNHDI1tpJNo655wYGDsDbn2pyHniUkJx1rIOuoFRO7ishVHqTd0gG8gdpSL6tg6b9l00bSAq+rzWQq29ah36QHQCfJIurndAA81eJyWAVDePuSjXA7s1UZauYuAAuMrnEGgZ52ABJPh2qb0DfC4m5uRnv3X6VLjpZlupRCELl0E3r6Jk0bopGhzHAtIPSCLH2pwhBrvSmqcVO2NjNoI4w9rMLWvDQ4tJDmHM2LRYgjsWvtd6GaaUGlO1aIIIzZ4jdjiD8zG54d8oWtddCEXTCu0HTTfGQsd2tF/FdzL9ccfxrSCqq/1q6O8hp3PfYOa7A5ohDmmOTZkHnA7pB05LKLXJjaYVFRBJB+/2BaC64Oz2mIiVjLCwNwCbcb5K4y6kQC5hkmhP0HkjwdcJlW6uV2HDtYalnzJ4w6/aTf2K7iaRE9Ro+qijfIYZGSOcyPaMbJdzbXaHMxgHnDp6UyqOT+ilGOKPBcWxU8mEGxPyQS0kG+8exZaV1dDoWwT6OLYmuc8GlfgDXOticGD6rejoScEVK2GKBtbXUrojJhc91nO2jgcLwW2eG2AGQsO1VEPX8nTxbZVUjcvRlYDc8cUZYR4FQekNRq5li1kM3Esdhf8A/KQCr9T0+lmj/wBPpGkrB82eIRm31oSST2q0QMc6aVj4Q1jRGY5AfjMTTjFhmMJFu8JsaI/ZmuOQp6gG+60QHrEgW7CntNqFXPHPZCB82SQ37SGCQea3e/RregkeaRfo5w3EHyTsd2q6Tkzk+XUtYPmxsc7Ptkdb8Kko+TamJBlkmk6v3TB+FmIdxV8dSvG9p7s/YsMKvZN1WoNSaBv+AHdT3ySAfZe4jyUvRaMghFooo4xvsxjWXPE4RmU/wrINVCeFJnR8Z3sb4WPiE7azqSrY1NhizQ8fRcdh/vdPqfR+HcfEJZoAWe26lN1dQCB3Uvdm7gsTUO6liZHHpKgV2Z6cu0gLx7mgElwyzyzTOadjc3Oa3tICjJ9ZaRpttWuPBl3nwCujaWbXg+gyR/Y0geNrIdNN0RNb9d4B8AT7FEftBJJ8VTVMva0sH47JSOn0nJ6MEMI4veXH1Wi3mgk2SyAHE9l8rBrTlvvzjbq6FhJK7pcbdZyTdmqtY/42sw9UUYb5uunEWodNvldNMfpyOt6rSApuHGo+q0tTx+nNG3tcL+SaDWKJ2UTJpj9CJxHrEWVxotXKSH4unib14RfxKk2tA3ADsU5rwUKN9fJ8XRFo4zSNb5NuU5j1f0i/054IRwZGZD6ziPYrqhTnXXCKxR6ngHFNUTTHg7C1vqtFvFWWNlgANwyWSFLbVkkCEIUUIQhAIQhAIQhAJCooo5BZ7GuHWAUuhBXKvUmjfm2PZnjGSz/tTJ+qlTH8RWSdTZAHt8MlcEK8qnGKU5+k4vThimHFhwuPcbBJ/tU1uU8M0J6SW4m+sMleVi+Jrt4B7QryTirFHp2ml9CZh7Tb22Ui2x4EeIXlfqtRzZvhZfiBY+IzURJqKGG9PUTQnqdiH4rq7iaqVq4Wi1mgdy8kjaBkB4KGk0BpMbquNw+lHn43R+zmkX5PrGsH0I8/Ek+xXt+pq/iTcePmmVVpanj9OVje1wXkWoMZzmnnlPW8tHg2yk6PU6hizbAy/EjEfEpuHGq2/W2m3R7SU/8Atxud5hZM0nWSfE0UnbI4MHhe6vUVMxuTWtHYAEqpyXgo7NF6Vk3up4B1AyHxNku3UqR/x9bM7qZaMeQv5q4oU5VeMVqm1EoW5ujMh4yOc/8A7ipql0XBGLRxMb2NATtCm6uoAEIQooQhCAQhCAQhCAQhCD//2Q==">
            <a:hlinkClick r:id="rId2"/>
          </p:cNvPr>
          <p:cNvSpPr>
            <a:spLocks noChangeAspect="1" noChangeArrowheads="1"/>
          </p:cNvSpPr>
          <p:nvPr/>
        </p:nvSpPr>
        <p:spPr bwMode="auto">
          <a:xfrm>
            <a:off x="57150" y="-1608138"/>
            <a:ext cx="5457825" cy="3352801"/>
          </a:xfrm>
          <a:prstGeom prst="rect">
            <a:avLst/>
          </a:prstGeom>
          <a:noFill/>
        </p:spPr>
        <p:txBody>
          <a:bodyPr vert="horz" wrap="square" lIns="91440" tIns="45720" rIns="91440" bIns="45720" numCol="1" anchor="t" anchorCtr="0" compatLnSpc="1">
            <a:prstTxWarp prst="textNoShape">
              <a:avLst/>
            </a:prstTxWarp>
          </a:bodyPr>
          <a:lstStyle/>
          <a:p>
            <a:endParaRPr lang="lv-LV"/>
          </a:p>
        </p:txBody>
      </p:sp>
      <p:sp>
        <p:nvSpPr>
          <p:cNvPr id="39944" name="AutoShape 8" descr="data:image/jpeg;base64,/9j/4AAQSkZJRgABAQAAAQABAAD/2wCEAAkGBxISERQSExQVFRUXFBQUFhcYFxcVFxcXFxQXFxcVFxQYHCggGBolHBQVITEhJSksLi4uFx8zODMsNygtLisBCgoKDg0OGhAQGywkICQsLCwsLCwsLCwsLCwsLCwsLCwsLCwsLCwsLiwsLCwsLCwsLCwsLCwsLCwsLCwsOCwsLP/AABEIALABHwMBIgACEQEDEQH/xAAcAAABBAMBAAAAAAAAAAAAAAAAAwQFBgIHCAH/xABLEAABAwICBQgECggFAwUAAAABAAIDBBESIQUGEzFRByJBYXGBkaEykrHBFDNCUmJygoOi0ggVFiNUk8LRQ0RT8PFzstMkY6Ok4f/EABoBAQEBAQEBAQAAAAAAAAAAAAABAwIEBQb/xAAmEQEBAAIBBAMAAAcAAAAAAAAAAQIREgMhMUEEE1EUIjJCYXGB/9oADAMBAAIRAxEAPwC8678plJo1zY3h8sjrnBHbIAlpLiSABiDh2tPBVdvL5R9NLUdxjPvWvOWumc3SOJ3ymyW7qma3fhLHfaVO0ZoeoqA8wxPkDAC8taThBvYu4DmnwVRvgcvdB/D1XhF+dLR8vGjjvhqh9iM+yRaP/Y3SP8HUd0Tzv3bgkzqnpAG3wKq/kS/lQb7Zy46LO9tQPu2+56cN5atEn5cw7Yj7iue/2Wr/AODqv5Ev5V4dWK7+Dqf5Ev5UHRTeWXQ5/wAaQdsMnuCUHLDob+Jd/Jm/Iub3at1o30lSPuZPypJ2g6ob6ecdsTx7kV03Hys6GP8AmwO2KYe1iXbyn6HP+cj72yD+lcsnRc43wy+o7+ywNDKN8b/Vd/ZB1ezlG0Sd1bD3kj2hLN180Wf89TfzWj2lcjOYQLFpBvvNxlwt4JJQdhM120Yd1dSfz4/zJwzWmgO6spj9/H+Zcar1UdoM07SHdUwHsljPvSrdJwHdNEfvG/3XFSXoY8UsbT8p7G+LgFB2k2tiO6RnrN/us2zNO5zT3hc/CCI/IZ6rf7L39XwHfDEe2Nh9y0+tnzdCAoWhtHj4O8SU9oZGm4LAGg/Re1tg9p6Wn22K3ZoXSAqKeKcC20ja+3AkZt7jcdy5yx06xy2eoQhcughCEAhCEAhCEAhCEAhCEAhCEAhCEGiP0iNHWMUw/wBTnfexhrR/9Rx+0tW6uaSlidIyN+FsrC14wscHgfJIe0i1iV0Fy56OMujnuAvgGLrxNex1+6Pb+JXNtA60jD1geOXvXU8xL4Xh2nqp4GOUOAAAxQwOsBuAvGnjNZK24O3NwLA7KC4G6wOzyChY2pywL2SPPKl49YKu2HajDfFbZQWva17YN9k5OslZ/qg83DnHHbD822HcoVicxELTHj7i1IU+slU29ntFxY/u2WscrWtZSVJrRWNFmygDfbA33qA2SdUzVtjjh+ObtYW6213+qPUH90pDrfXX+Mb6h/Mopsa9Eea7uGH4uNqcm1srbXD2eofzJo7XGu+dF6jvzpJkdwmU0OaY4Yfi3aSbrlW8YT927/yLMa3VR3tpz927/wAihmw5pZkWSy6nTx9Q7pB+sFQ83LKfIEfFutZ2+4x2O5KUmmJnSsBjgyOLJjwcm2+f2d6aMisE60dFzyeDfaVzww14Xulv1g/M4IzfCM2k7r7rnp6eNkfrI79lCc7+gLdm5IuakXlefLGek3TLTtRjc12BjLDDzBYHO9z15q78l1XipHxHfFM9v2X2lHd+8I7lRNJN5hPAg+73qc5LK3DVzQk/GQteO2J9j5Sj1VjnOzvC920EIQsWoQhCAQhCAQhCAQhCAQhCAQhCAQhCCF1w0eJ6SSMi+IFnYJGmJx7myOPcuOiCDwI8l21VxY43s3YmuaDwJBAK4/13o9jpCpYMhtXPaODJP3jB6rwqJ2nbia13EA+IunDY001cOKnYeF2+B/sQphka+th0+WMry3tdG2zQMk/bAsZabgrehYspKKRP6YhRuzKcU7iCs9WOtJyJqUDUjTPuE6AXWyQtTtSFTFmnVM1e1Uakt260ZRxZrMRpw1nSsmMzVyTTANvYcAlqH5R6wP8AfisnMsCvaGPmX4klZ29nUhVxSMicuamdQ9ZVzo3qBdpHEEJlqpX7GupZCbDaiJ3ZKDHb1nMPcnBddV7SN2ufh9IHE36w5zT42XGfeGtOjUJto2rbNDHM30ZI2PHY5oPvTleVsEIQgEIQgEIQgEIQgEIQgEIQgEIQgFzJy66M2WksYFhJGD3sc5gHcwReK6bWkv0jdHcynnHRIWn7xnu+Dj1lUa41JkuJGcC13iLH2BW1kXBUXUmS1UG/PY5veOd/SfFbFbAQvufAzl6Ul9PL1e2TCJqcmnuvAxKRPsV9DWLmU1loU3FPZWKNocEnPR9IXnz6craI+kHQpOKNNWxWUlSFY5dHTqMoYrEJxPT3CciBOWwrGxpIhmQ5JzFSqRbSJwYbALirxRFTBZqyjgs0DqUhPDcgLCVmazsTRjM3JRdS1TFSQFGvzK4423Tg2gp7lQ2tVPs5WO6HM82mx8iFbqWFQ+vkI2DHDex+fY4WPmGrvPpawppeOSmt2mjY29MLpIe5riWfgcxW9ap5Eq/95VwHpEU7e3ON/k2PxW1l87Ly7ngIQhRQhCEAhCEAhCEAhCEAhCEAhCEAqFy16O22ipiN7AHj7DmvJ9Rsnir6o7WGiE1NLE4XD2OYexwwu8nFWJXH2gqnZ1ML9wEjL9l7O8iVu3Y8QtDSxlri1wsQSCOBBsQujdByMqKWCU2u+KNx+sWjEPG6+j8DqzHljXn688VF7ALF1MpqXR46E2dTEL6mOc9MpKjmRlu5OIqjoK9lb1JrIVr/AFNsbo6mhvmElE4gpoaotPUntPM16XGyd22k5RShwspCnZdQtKC036FYqUg2618/rdvDuVm2JZviTnCLApR9rLxc+5tDltrlN5ThbcqYmhFrnIDNVHTGksbrDcMgvT0ZepdRLSNRISVlBGN5TFk10uZwBmV7PpmPhz/tJMf0DxUZrE1rqeVgzcWEjtbzh5hM6rTbW9Kgq3TrnZDILz9fjJqs8srfDPky0jstKU/CUSQHhz24m3+1G0d66CXKcVYYJGyjIxSMlH3bw63fht3rqmGUPa1wzDgHDsIuF8fNpizQhC4dBCEIBCEIBCEIBCEIBCEIBCEIBYyMxAjiCPELJCDkDlCodhpOqZxlMg6hKBKB3Y7dysGpmsL46drL+gXDuJxf1J5+kBo7Z6RZJ0SRD1muP9Lo1Q9E1GHEOw/78l7vgdSYdb+bxezHq48sG3afWvinbdZIzvNlqxtSeKy+FOX6LHH4+fthjNe20hpiJ25wXplY7gtWCvslotKPG4lbfwuH9uTeY/5bEnhadxSNOzCeI6bGxVKbpSb5x8U5ZpGVtjiv0jsud/8A+KZYTGd6vieWxqGrIyOakqfSYa7CTv3KgaO1mvZjgAePuUpVh0rbtvxyXzc8Zcu/hl9tlbDjrg9htvCXpaq4udypOhdJH0X3Dxkb5Yhx7VC6263bO8cbsxldYX40tv42x6kvha9adZ23MbCLDeqXNpYC9yqT+s3m7i4kk3uvDU33ldYdbHpzjhGkn6t/67ve1hkTn026Ezn0w53Sq6KkL2WosSMsslOp18rOyZRJyVF0mZlG/CCUY14cmdKVLwXHr/4XRvJfpLb6KpXE3cxmxd9aImP2NB71zVMTktzfo/6SxQVVOTmyVsrR9GRtj+KM+K8vUdYtsIQhZOwhCEAhCEAhCEAhCEAhCEAhCEAhCEGmv0jtH3gp5wPQlLCeqRpv5xM8VoqiPPHXkuo+WTR+20TUcWN2g+wQ8+TCO9csROs4HgQV1LqyubO1iwxMCWyRHCU4ZS9a9syy9PnZWEm4eCWjI6AlWwMG9EldGxb49TOea43vtGYaeAC8kAAzKiqvTZOQCjJatzt5S/L4vRh0svaaNcxjtwNu1TlDrqxgHMcCCb53BGVhbfx6VRMSA8dqs+d6sjX6pV50nrvjBwNDTxtn5D3qnVFQ55c5x6946eAvn3Js5/chkbnXIBIAuSASAOJI3BYdT5VvaNMMZiWbMQF6JSkSwjfwuOzj2Ka0RqpWVTHPghMjWkBzscbQCWhwBxOGeEg96y+yutorapWN6nKbUaqcyCTFC1s27E512XbcYwGm192V88jZLv1LlZVMgc/92QTJO2J7mRWDiQ4ZWPNAzI9LqKn2+6W30hNtcAHov5/8JRr1dtX+T+Op27WvkJDMUMhDWXc3FiYWNc4HMNz4OyzuoSq1YkZHduEyxtL5Ysy4BoaXC4c4PPOByDcvBJ1Jl3jiy+0BO/JXnkO0nstKCMnKeF8fa5tpG+TX+K13JNcp/qrpP4PW00/+nPG4/VxAO/CSss7t1HXyEXQsmgQhCAQhCAQhCAQhCAQhCAQhCAQhCBlpukE1PLEdz2Oaewix8iVxhUQlj3Mdk5ri09oNj7F225twRxyXInKRQbDSlWy1gZTIPvAJMuq7iO5VPbOlrRs2kn5Iv2jf7EjNpYDcoJkhsB0IwEuwjMk2HWTkt/vy12YT4+O91Y2aJ0hK0vZTTlgDiXCN4bZl8XOIsbWN7cEhFq9UPER5g2rmNF35t2hs1zxa7W57+3gbbZ0Kw0rI4oG3ja0hzSd4dnILuDsibu8QLKDdoqlhn2pc1jQS7CRG0C4DcOM/IuL249PF1N/q4Wfiu13J5NFJTR7aN22fIx7mh2CEsbiIJNi67Q62Tc2261Jav8l7pquSGaa0bGBzZGC20uXCwx5NthJO/e3jdTsmtVDGHnaxgvILi04yXDceYCMr/N6jdNpuUmlY7GHyyOsBdjC1wFrWF8IG8n/YsvCVN9SxGQ6jU8YqoJ3O27SRDJiwsLTkx+AdIcCHAk9XQVLUvJzTsbTySvb6cbnMdd20YQdoxgvzi1/sde43wVfyjwlwcynLiMQBfhabOIJuedvIBKYzcpc2ezgiaTvJLiTwuWYbrLtu9+zaW8ZNd2xqPQ1M2okl+DRwnYNia0RtMYe1x5wIORdld2WWHM3KZaS0HTGR2JmRc9zcL+a0vJxi2dmkO6N9z2rXI11r5nhrXsafqt6BxffoCb1Gkq59tpVFnRbabPfnngAurbLNf9czGzLlL602LUaIhLWjZRubGQY2WLAbHFZ5bvzLxmDv3ZJGN9PA1t3U8biQ6QPLCHuBJBILmg7yN27hZao0hIXWLpjKem5cSMh0k9qZLmXV3HVm5qtvs1moYLHbNLrYeaHPbkADYNabA242zOWZKTl5SKVmTds/KwLWgWzuM3uBy/3uWpU7pdFzy/Fwyv8AqMc72BXnUmEjYE/KmQ67IpHHi+Wxv3A+1RVRykVTjzWRtHWXu/qA8lH0+oGlHi4o5QOLwIx4vIslTqLO342ooocrkPqoy63TzYy4purqK7LOXOLrAXJNgLAXN7AdA6liXK3aP1e0czOorhJ04aeOdw7MTogD4hS9HDoO/Np6iUi9g8iO56L4prW7u5NU3G99RdJ/CdHUk+8ugZi+s0YXebSp1a11a1vpY4o6amjbHZpcIcZcW3N3fEseDmT3lWN2tjWnnMmA34nQyRsHbJK1rfNTjTlFnQoSn1lgeAWSMkBzGzIkv6hKkDpBoFzkOJyHiVNVdw7QkW1TT0pQSDiorJC8BXqAQhCAQhCAQhCAQhCAXOH6Qmj8GkI5eiSK3exxv5Pb4Lo9ai/SI0Q6SlhqGtvspLOI+S14sT2YhGrErnwGyzM7sWPEcV8WK5xYr3xX33vndbI1R5NYamnimlqHAyAuEbcDDYGxsXEl3RmB0hWul5K9HMOFwlkcN4fJY+DA1XjU5RpKfSMz8nyyPH0nud7Smy6NOpmjIYnOjomzPDSWxnDd56G7SUuDe0qm6QjhgOI6CDL53eZJ2ZHp2PNb3gJxOTUiXp6KWT0I3v8Aqtc72BbGGtz2OIp6bR8N82tbT88DrdIDc9dgs6nW3ST2tBnlhte2z2UQdn04Gi6cTkp9FqPpKX0KOc9ZYWjxdZScXJhpD/EEEP8A1Z4mnIX3Ak7lnV6Vq5MTZpZZmOte8kjgbG4u0SAHwTGaEtILb24FmLzcXWHcrxicqewaiwWvJpSjHVHtJz+BuaVfq7oiIkSVlVKQbfuqcMaex0rhcKKcWvbcYcV7Gz238o7ryOYG7HHsuL+Zf7k1DdTMsWh4rYaSqmFhzpKmOIX4YYgT5rJumaQAfB9G0nTcymoqCeFhkAfHuUG0mM5h1rZ2cALHgAXFJFuI4m2JvuOJxH4AqLG7XaoaLRNgprHIx0sLDutYOlvl3X600qddK592PqpiDvDJcG7g2IZDs3qMdTuIuGOBv8jD7A6/kk3S/JkcN1uc5zSO4lEe1MkhN3l0gI+XjdfO+93RdIsb0s7xdu/sTyi0ZI+xijkkH0IHSDPrwuUxS6pVZI/cPZ1ukih8sYd5IIGNgccsn8M8+vPJTuiKVpcA47KQEAG7Bf7TIiR3WKmaPUqY+m+mb2mWc37MAH4lb9C6quYLfC3N/wCjBHH5ymT2K6TaLY5zgYZXtktbAxlRVPe4fSbLUxNdfhuTz9SSw5inBjyLQYNHwsjtxkbtpM77w0qz/szE9uGWarlHSHVDowe1tOIwlafVTR7LYaOmy3Xia+2d8i8Gygpx0kwOLY6yMSEgOikq6qVrcvkU7Yoy/sFrp3SPqXOxMjLgDbFFox0Rf9Waql7M3ADrWwILMGFgDBwaA0eAySm1PFFUz9X6RnvjilY0HIGs+DOcPpmmMmEfVscuhTcNFpGwG1pIhYADZzVJAA6ZDJFiPWW+N1NCYr0T9SndWNHDI1tpJNo655wYGDsDbn2pyHniUkJx1rIOuoFRO7ishVHqTd0gG8gdpSL6tg6b9l00bSAq+rzWQq29ah36QHQCfJIurndAA81eJyWAVDePuSjXA7s1UZauYuAAuMrnEGgZ52ABJPh2qb0DfC4m5uRnv3X6VLjpZlupRCELl0E3r6Jk0bopGhzHAtIPSCLH2pwhBrvSmqcVO2NjNoI4w9rMLWvDQ4tJDmHM2LRYgjsWvtd6GaaUGlO1aIIIzZ4jdjiD8zG54d8oWtddCEXTCu0HTTfGQsd2tF/FdzL9ccfxrSCqq/1q6O8hp3PfYOa7A5ohDmmOTZkHnA7pB05LKLXJjaYVFRBJB+/2BaC64Oz2mIiVjLCwNwCbcb5K4y6kQC5hkmhP0HkjwdcJlW6uV2HDtYalnzJ4w6/aTf2K7iaRE9Ro+qijfIYZGSOcyPaMbJdzbXaHMxgHnDp6UyqOT+ilGOKPBcWxU8mEGxPyQS0kG+8exZaV1dDoWwT6OLYmuc8GlfgDXOticGD6rejoScEVK2GKBtbXUrojJhc91nO2jgcLwW2eG2AGQsO1VEPX8nTxbZVUjcvRlYDc8cUZYR4FQekNRq5li1kM3Esdhf8A/KQCr9T0+lmj/wBPpGkrB82eIRm31oSST2q0QMc6aVj4Q1jRGY5AfjMTTjFhmMJFu8JsaI/ZmuOQp6gG+60QHrEgW7CntNqFXPHPZCB82SQ37SGCQea3e/RregkeaRfo5w3EHyTsd2q6Tkzk+XUtYPmxsc7Ptkdb8Kko+TamJBlkmk6v3TB+FmIdxV8dSvG9p7s/YsMKvZN1WoNSaBv+AHdT3ySAfZe4jyUvRaMghFooo4xvsxjWXPE4RmU/wrINVCeFJnR8Z3sb4WPiE7azqSrY1NhizQ8fRcdh/vdPqfR+HcfEJZoAWe26lN1dQCB3Uvdm7gsTUO6liZHHpKgV2Z6cu0gLx7mgElwyzyzTOadjc3Oa3tICjJ9ZaRpttWuPBl3nwCujaWbXg+gyR/Y0geNrIdNN0RNb9d4B8AT7FEftBJJ8VTVMva0sH47JSOn0nJ6MEMI4veXH1Wi3mgk2SyAHE9l8rBrTlvvzjbq6FhJK7pcbdZyTdmqtY/42sw9UUYb5uunEWodNvldNMfpyOt6rSApuHGo+q0tTx+nNG3tcL+SaDWKJ2UTJpj9CJxHrEWVxotXKSH4unib14RfxKk2tA3ADsU5rwUKN9fJ8XRFo4zSNb5NuU5j1f0i/054IRwZGZD6ziPYrqhTnXXCKxR6ngHFNUTTHg7C1vqtFvFWWNlgANwyWSFLbVkkCEIUUIQhAIQhAIQhAJCooo5BZ7GuHWAUuhBXKvUmjfm2PZnjGSz/tTJ+qlTH8RWSdTZAHt8MlcEK8qnGKU5+k4vThimHFhwuPcbBJ/tU1uU8M0J6SW4m+sMleVi+Jrt4B7QryTirFHp2ml9CZh7Tb22Ui2x4EeIXlfqtRzZvhZfiBY+IzURJqKGG9PUTQnqdiH4rq7iaqVq4Wi1mgdy8kjaBkB4KGk0BpMbquNw+lHn43R+zmkX5PrGsH0I8/Ek+xXt+pq/iTcePmmVVpanj9OVje1wXkWoMZzmnnlPW8tHg2yk6PU6hizbAy/EjEfEpuHGq2/W2m3R7SU/8Atxud5hZM0nWSfE0UnbI4MHhe6vUVMxuTWtHYAEqpyXgo7NF6Vk3up4B1AyHxNku3UqR/x9bM7qZaMeQv5q4oU5VeMVqm1EoW5ujMh4yOc/8A7ipql0XBGLRxMb2NATtCm6uoAEIQooQhCAQhCAQhCAQhCD//2Q==">
            <a:hlinkClick r:id="rId2"/>
          </p:cNvPr>
          <p:cNvSpPr>
            <a:spLocks noChangeAspect="1" noChangeArrowheads="1"/>
          </p:cNvSpPr>
          <p:nvPr/>
        </p:nvSpPr>
        <p:spPr bwMode="auto">
          <a:xfrm>
            <a:off x="57150" y="-1608138"/>
            <a:ext cx="5457825" cy="3352801"/>
          </a:xfrm>
          <a:prstGeom prst="rect">
            <a:avLst/>
          </a:prstGeom>
          <a:noFill/>
        </p:spPr>
        <p:txBody>
          <a:bodyPr vert="horz" wrap="square" lIns="91440" tIns="45720" rIns="91440" bIns="45720" numCol="1" anchor="t" anchorCtr="0" compatLnSpc="1">
            <a:prstTxWarp prst="textNoShape">
              <a:avLst/>
            </a:prstTxWarp>
          </a:bodyPr>
          <a:lstStyle/>
          <a:p>
            <a:endParaRPr lang="lv-LV"/>
          </a:p>
        </p:txBody>
      </p:sp>
      <p:pic>
        <p:nvPicPr>
          <p:cNvPr id="39946" name="Picture 10" descr="https://encrypted-tbn1.gstatic.com/images?q=tbn:ANd9GcSmmeXiBUHihLLifKFuygHlGTXNIpSM7cfsRh9-HehGGVZD3nOC">
            <a:hlinkClick r:id="rId3"/>
          </p:cNvPr>
          <p:cNvPicPr>
            <a:picLocks noChangeAspect="1" noChangeArrowheads="1"/>
          </p:cNvPicPr>
          <p:nvPr/>
        </p:nvPicPr>
        <p:blipFill>
          <a:blip r:embed="rId4" cstate="print"/>
          <a:srcRect/>
          <a:stretch>
            <a:fillRect/>
          </a:stretch>
        </p:blipFill>
        <p:spPr bwMode="auto">
          <a:xfrm>
            <a:off x="539552" y="3806593"/>
            <a:ext cx="4762500" cy="2509640"/>
          </a:xfrm>
          <a:prstGeom prst="rect">
            <a:avLst/>
          </a:prstGeom>
          <a:noFill/>
        </p:spPr>
      </p:pic>
      <p:sp>
        <p:nvSpPr>
          <p:cNvPr id="2" name="TextBox 1"/>
          <p:cNvSpPr txBox="1"/>
          <p:nvPr/>
        </p:nvSpPr>
        <p:spPr>
          <a:xfrm>
            <a:off x="5514975" y="1052736"/>
            <a:ext cx="3233489" cy="3046988"/>
          </a:xfrm>
          <a:prstGeom prst="rect">
            <a:avLst/>
          </a:prstGeom>
          <a:noFill/>
        </p:spPr>
        <p:txBody>
          <a:bodyPr wrap="square" rtlCol="0">
            <a:spAutoFit/>
          </a:bodyPr>
          <a:lstStyle/>
          <a:p>
            <a:r>
              <a:rPr lang="en-GB" sz="2400" dirty="0" err="1"/>
              <a:t>Šo</a:t>
            </a:r>
            <a:r>
              <a:rPr lang="en-GB" sz="2400" dirty="0"/>
              <a:t> </a:t>
            </a:r>
            <a:r>
              <a:rPr lang="en-GB" sz="2400" dirty="0" err="1"/>
              <a:t>datoru</a:t>
            </a:r>
            <a:r>
              <a:rPr lang="en-GB" sz="2400" dirty="0"/>
              <a:t> </a:t>
            </a:r>
            <a:r>
              <a:rPr lang="en-GB" sz="2400" dirty="0" err="1"/>
              <a:t>izgudroja</a:t>
            </a:r>
            <a:r>
              <a:rPr lang="en-GB" sz="2400" dirty="0"/>
              <a:t> </a:t>
            </a:r>
            <a:r>
              <a:rPr lang="en-GB" sz="2400" dirty="0" err="1"/>
              <a:t>Anglijā</a:t>
            </a:r>
            <a:r>
              <a:rPr lang="en-GB" sz="2400" dirty="0"/>
              <a:t> un </a:t>
            </a:r>
            <a:r>
              <a:rPr lang="en-GB" sz="2400" dirty="0" err="1"/>
              <a:t>šis</a:t>
            </a:r>
            <a:r>
              <a:rPr lang="en-GB" sz="2400" dirty="0"/>
              <a:t> </a:t>
            </a:r>
            <a:r>
              <a:rPr lang="en-GB" sz="2400" dirty="0" err="1"/>
              <a:t>bija</a:t>
            </a:r>
            <a:r>
              <a:rPr lang="en-GB" sz="2400" dirty="0"/>
              <a:t> </a:t>
            </a:r>
            <a:r>
              <a:rPr lang="en-GB" sz="2400" dirty="0" err="1"/>
              <a:t>pirmais</a:t>
            </a:r>
            <a:r>
              <a:rPr lang="en-GB" sz="2400" dirty="0"/>
              <a:t> </a:t>
            </a:r>
            <a:r>
              <a:rPr lang="en-GB" sz="2400" dirty="0" err="1"/>
              <a:t>dators</a:t>
            </a:r>
            <a:r>
              <a:rPr lang="en-GB" sz="2400" dirty="0"/>
              <a:t> </a:t>
            </a:r>
            <a:r>
              <a:rPr lang="en-GB" sz="2400" dirty="0" err="1"/>
              <a:t>ar</a:t>
            </a:r>
            <a:r>
              <a:rPr lang="en-GB" sz="2400" dirty="0"/>
              <a:t> kuru 1949. </a:t>
            </a:r>
            <a:r>
              <a:rPr lang="en-GB" sz="2400" dirty="0" err="1"/>
              <a:t>gada</a:t>
            </a:r>
            <a:r>
              <a:rPr lang="en-GB" sz="2400" dirty="0"/>
              <a:t> 6. </a:t>
            </a:r>
            <a:r>
              <a:rPr lang="en-GB" sz="2400" dirty="0" err="1"/>
              <a:t>maijā</a:t>
            </a:r>
            <a:r>
              <a:rPr lang="en-GB" sz="2400" dirty="0"/>
              <a:t> </a:t>
            </a:r>
            <a:r>
              <a:rPr lang="en-GB" sz="2400" dirty="0" err="1"/>
              <a:t>tika</a:t>
            </a:r>
            <a:r>
              <a:rPr lang="en-GB" sz="2400" dirty="0"/>
              <a:t> </a:t>
            </a:r>
            <a:r>
              <a:rPr lang="en-GB" sz="2400" dirty="0" err="1"/>
              <a:t>veikta</a:t>
            </a:r>
            <a:r>
              <a:rPr lang="en-GB" sz="2400" dirty="0"/>
              <a:t> </a:t>
            </a:r>
            <a:r>
              <a:rPr lang="en-GB" sz="2400" dirty="0" err="1"/>
              <a:t>pirmā</a:t>
            </a:r>
            <a:r>
              <a:rPr lang="en-GB" sz="2400" dirty="0"/>
              <a:t> </a:t>
            </a:r>
            <a:r>
              <a:rPr lang="en-GB" sz="2400" dirty="0" err="1"/>
              <a:t>matemātiskā</a:t>
            </a:r>
            <a:r>
              <a:rPr lang="en-GB" sz="2400" dirty="0"/>
              <a:t> </a:t>
            </a:r>
            <a:r>
              <a:rPr lang="en-GB" sz="2400" dirty="0" err="1"/>
              <a:t>darbīja</a:t>
            </a:r>
            <a:r>
              <a:rPr lang="en-GB" sz="2400" dirty="0"/>
              <a:t>, un </a:t>
            </a:r>
            <a:r>
              <a:rPr lang="en-GB" sz="2400" dirty="0" err="1"/>
              <a:t>arī</a:t>
            </a:r>
            <a:r>
              <a:rPr lang="en-GB" sz="2400" dirty="0"/>
              <a:t> </a:t>
            </a:r>
            <a:r>
              <a:rPr lang="en-GB" sz="2400" dirty="0" err="1"/>
              <a:t>palaista</a:t>
            </a:r>
            <a:r>
              <a:rPr lang="en-GB" sz="2400" dirty="0"/>
              <a:t> </a:t>
            </a:r>
            <a:r>
              <a:rPr lang="en-GB" sz="2400" dirty="0" err="1"/>
              <a:t>pirmā</a:t>
            </a:r>
            <a:r>
              <a:rPr lang="en-GB" sz="2400" dirty="0"/>
              <a:t> video </a:t>
            </a:r>
            <a:r>
              <a:rPr lang="en-GB" sz="2400" dirty="0" err="1"/>
              <a:t>spēle</a:t>
            </a:r>
            <a:r>
              <a:rPr lang="en-GB" sz="2400" dirty="0"/>
              <a:t>.</a:t>
            </a:r>
          </a:p>
        </p:txBody>
      </p:sp>
      <p:pic>
        <p:nvPicPr>
          <p:cNvPr id="3" name="Attēls 2"/>
          <p:cNvPicPr>
            <a:picLocks noChangeAspect="1"/>
          </p:cNvPicPr>
          <p:nvPr/>
        </p:nvPicPr>
        <p:blipFill>
          <a:blip r:embed="rId5"/>
          <a:stretch>
            <a:fillRect/>
          </a:stretch>
        </p:blipFill>
        <p:spPr>
          <a:xfrm>
            <a:off x="539552" y="548680"/>
            <a:ext cx="4738126" cy="3024336"/>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AutoShape 2" descr="data:image/jpeg;base64,/9j/4AAQSkZJRgABAQAAAQABAAD/2wCEAAkGBxQSEhUUEhQVFRUWFxgaGBcXGBccGBoVGBYZFxgYGBcYHCggGBwlHBUXITEhJSkrLi4uFx8zODMsNygtLiwBCgoKDg0OGxAQGywkHCQsLCwsLCwsLCwsLCwsLCwsLCwsLCwsLCwsLCwsLCwsLCwsLCwsLCwsLCwsLDcsLCwsLP/AABEIAMwA+AMBIgACEQEDEQH/xAAcAAABBQEBAQAAAAAAAAAAAAAGAgMEBQcBAAj/xABMEAABAgMEBgYGBwMKBgMAAAABAhEAAyEEEjFBBQYiUWFxE4GRobHBMkJSktHwByMzYnKy4RSC0hUXQ1NUc6LC4vEWJIOTo7NjZKT/xAAaAQADAQEBAQAAAAAAAAAAAAABAgMEAAUG/8QAKREAAgIBBAEEAwEAAwEAAAAAAAECEQMEEiExQRMUMlEiYXGRI4HwFf/aAAwDAQACEQMRAD8AJXd+XxhFmFBHCtq8vGO2dVI+ZT5N56zjaH92n/CW84sZIcLHE+A+MVco7Sf+oP8AECPCLKzqx5+QjXh+X/ROXRC0H9mofePgImyxRJ4eUVWr66TAcl+X6RYSl7CeA8BC5Fywp8EoHDnCSK9UIQfGFiFo6zqfRHIeEcaG5B2B+EQonjHNBsT6p5GFpOHVHJUtShRJPFqdppD0uwrYOAGAxPLcDDeAHZSo6VQ4LIfaA6ifMRz9iJ9ce7/qgUmdZGnq2PneYglbV3RZTNGrKWCknHFxm/GIZ0bNAwvD7pB7jWA8bY8ZpHgaCJlhNDzPgmKucspoQx3EMewxJsE+h5/5Ux0YtMMnaLSOEwyicIX0gilE7O3cerxhm3qaWSMcO2kL6UOQ+Q8YatygUHq8RAkGPZVJFKwmhUOJT+YRIXEZXpJfG8PGFiVkWKbO/ZCVBm6/GHFTLoB+WiJaLSKDh5xrwxuSozTdIrB9vNPAeXwixlWgJlp5DwilnTWUsxzpSUxSWP8AJiKXBOnaUAOMBlt0zfAA9sn3QTFmtDkmB2dZLjDPo1qPNRA84VQTKqVBFYFXkJO5I8I9ELRc1mTwHhHYxyVMomGU4bPzvEdsxpHj89oj0ks43KPx84yruw+BClMX3TPED4xZWJVVdXbWKe2lr/Uf8IHlE3Q9sCyRmlnjThf5onJfiR9Dlpk8blDxUInSRs9avExW2SelFpn3iAD4v+sPDSCWVdClC8WyFecNl+TBHongw4MohWGXOnlkMkDFWLducFOjbAmUKEqVmpWPV7I4CIOW0cgWDRSykX9kd+PdFlKsaEYJc7zU/p1Q9MWGJJAAxUSwHXA3pLXGQg3ZbzVcKJHxhE5zfAHSCBa4YmzkpxIHXAXaNZ1rxWEDcKfrAxrRplYQnoV1UTeW4JAAdgVYE+UaMemnJ0xXNI1Bdvl5qEIGkZeShGYat6VWtJE6Ym8lTV9ZPBmHXnFrpHSSUSpi5akkpTsjK81Xq6q1Ybov7anQm9NWaBKtaTgodsSkmMT0HpicJ12dMvpINXTsqS+BTgHo3EQVWTTZSXlzD7wI7DFXgcXQtpqzQiAQxAI3GoiMvRaK3Ng9o7PhFFYddJYN2en95GPWM4KbDaZc9N6RMTMGYBZQ5iD6UqF3UDekRPk16MKT7ST4jKK7+VJv9WMD6wg4vb+wxUaT0IlbqlbKvZwSeXsnuhXFfQyn9g2dLTHJuDAD0hvhu2aVmFB+rGXrDfHbVORKJRMUlCqbKiEluuK3SmkJQQSFJLVooHDhE3/Csf6NzdYFJLFNaUePf8REqTs4F8dwij0XIMwGasVWXGTJGAiYLGH+fhDr01w0F7nyi8m6bKsmiOLe5PVEc2Wgr3QzNs7GhMacMoXwjPNS8jsyfVXGI2kNMdGlIAxfxhhyCavCv2ZKwHrnBcdzZylRJRahdcjKK+3WpJWqn9GB2zAfKHbXRJAyEUS1krmHcEDvifpJWOp2WwUwBHCOxBTOZLcY9GfYWtGlpMRukqfxDvp5Q8DEAqYqJ9oH/EPjHmMokUeuWs37OvokpvKUhJUTkHVTmfnGBiVrlMS91ID44151gr0zqHaLXPVOQUBKgLt5QBZIumj7wYhfzUWvMygOK01+ax7GHDDanXJlnN20DyNbZgUVBKQTw/WCjUy02q3zSkBKZSazF3TQbhWqjuiMfoqtQI2pBB3TAe6NV0DohFjkJkyhRIqrNSs1Hie6JaucMa4XLDjTf8J9mkJlpCUi6B8vxMRNO6wSbIh5pdZwljEn73wis1q1mTYkb5yhsp9niePhGXWMTbZP2l7S3JUasBWg8uMZNPheR7n0POXgutNaxzrSXmKZHqy00SBxaKedMIokkPiBTjlyEEqNT3D9KS9A6HyfLDkYobbNs8hZTeEwj0mQCAdzkhyKg8o9KKUeEiLvyV5QTWvzvjomUbLPd1vD6tJ2dWKFjddYdo6SHbLb7KAXSTuvAnwXDpv6f+Cv+ogKnVHBhQZQmXaSHIcJeiSX3tzxi6l2+yn+jR7kyn+OH5dpsnsSv+3Ob8790PvS8P8Axg2v9FEJ+6owdu+uPXDpnpIUCkBRN4rGO9mwHUBF8mbY8hJfiieB2iYfCF9HZf8A63/6P4sIPrR/f+M7YwVVNJzJO+HLJpGZKWClSkqGBSSCOsQRLstnL7dkG7bn/ExEmaGSTsrsbb+mXu5P/vBWaANkgl0F9Irsi2i9kJyRtD8SfWHLvg5SsFKVoUFy1B0rSXB/WMbVoJZqlVkHATR4KPjFjq7brZo8lV3prOo/WywpKktvSUkhBAGOGDxPJsl0ck0aBrFoKTbZRRNG0BsrHpJPPMcIw3T2hJthnlE0OKlKvVWneI3qx2yXNlpnSFXpSveQrNCxkRETWLQsu2yTKmY+orNKt/KJQybXTHoxNGtagABLSw4mFp1wIP2ae0/CF2nUS1pUpIllTEhwzGuPXDZ1Etn9SqNUdIpK1EV6iuGyQNeznJHvfpHDrsDjKPvD4RC/4LtbkdCstwhleqNqH9CvsMOtI48pCvOn5RNRrUjNCsd4iz0VplE4kJCgRkpu5jAyvV6eBWUvsPzkYf0RZlSpyQoFJO+FeJw5oKkpBPbDsn5zihSr7T8SR2RdWk7NfmoiilH0uMz4xOXkeA9NV5+UdhqerDn5tHISMeCjZqCFPEKcaq5Dy+ESJSogT5lT2d0eAbIorNO6QUicoJURQFnoxAMVidMTfbV29UPa1fapO+WnzHlETQlj6aciUPWVU7k4qPYDHs4pL0k/0YZx/JmjalWdYldNMJKplUuXZH6+DRbaZ0wmzSlTV5USN6vgPEw7LYAJTQBgBkAKDqAjL9f9M9NNKEnYlhhxO/z648xXny/+6L8QiUOkdJLtExUyYXJJzwEXmoovWjkhR8OHGBe7BPqKD0yjh9WRxqR8I9lRUVSM9sONKziiRMLkqRLWRnUJUQXNcM4xcOWAqTGy6xJazT72PRLbD2TXDHkTGQSUslZzCQPeIB7jFMK5ZPI6JGjNHGdMEuUkzFnqTz5cXEHll+jKYUgrXJSdwTMV33hFn9FeiEps/TNtTCa8Ekp8Qe2D0CNlKJic22Zl/NnMHozJP/kHxj382c/IyD/1Jo/yRqUsRMliEb/Q0bfkyL+bO07pXVOX5oj3821rySjqnHzTGxJTC2gbl9D0/sxg/Rpa/ZT/AN4fwR4fRtaxuH/WH8EbO0IUI619HU/sxmb9HdsAcV4CYknvAgYtMifZpl1V9K01KSLqgN43jiCY+iFwK6+6EFpsy1AfWygVy1DF01KeRA7Wjkoy4aBulHyBupOnWmGgvLG2kUTNSMXGAmB3CubwflgxSXQoOk8Nx3EYERiWh51y0yVigK0nqUbqh+aNZ0dawmZ0CjsT3MsnBM8DDgFjLeDvjzs0Ns6Rtg90bIeumiDOlGZL+1lh6eskVI5jERmCbdMHrHtMbWmYRQ44EcYyrXfRH7PaCpA+rm7SeB9ZPzviulztfi2JPGnyUy7cv2jCEW5b+ke0xCmLhhKy/XG31H9k9iLuXblDMtzj1ttF6ZI3i/3hPw8Yr0zIdxmyvwnxieRtoaKSLW2K2fnfFHZzsA71k90WtvWyD874qpVEI/ePcIg+ikTlqy+c47CLYanl5R6Gh0GT5NLsanQk8B4RXzUK2hn5xKsv2Y5Hup5RUSbReWplORjHzqXLPRjyQ9YcJJUGUUqB3UNG7TFr9H1lF+ZN9lISOaqnrYD3oq9ai8qQdylh+d0jwgl1Ik3LKD7alK77v+WN0p1pjK1/yMudNaQ6KQtb1a6OZx7ge2MitqyQ5zLnrMHGvFq2USxnX57IA7X8PGG0EKW4XK/B4wYfRz9sv+744307qiBAQW/R63SzH/qz+ZO6PQJBhpsD9mnj1uiU4Ial1Q68sgYyqVI2Vjgn8wjWNNj/AJWcSweUrwOLADueM2sqXSQBXZ8RBw9sllNW1Al3bDIHBX/sVBGIrtSrCr9ilZsFfnUYtQisa2+THtY5JTExCYjyREtMIysEdAjrR1JjqjHUUEwkwqOGFAR1iI1pDpUN4PhEtcRpuB5Q6JzPnSwBlSOYH/kMadrTZ/8AlyUnalkLBDuCDiN2JjMkhjL4K8Fxr2kEX5UwMA6FjEVNwsaMO0vGbUfM1af4CtH6TFplInjFQuzBumpAvdoIPXFdrpo/prKum1L209XpDseKLUO3MubIJotN9H45ePagn3YMpS3DHA+Bjz29mQtVowdWfOGgd0Wel7J0VomSz6i1Dqy7iIglNOuPUjK1ZBoUlTRIsinmo64iqh/Rf2o5GOl0cifpVTIPzkYgtRPJXjEzTR2UjeruxiIr1fwnxMSfQ8CJaFP7vlHYbtKseXwjkPHoD7NRsQdBHFXeT8YHNHWNSJqrw3jnWCPR5qofe8hDs+WHJAqWj57e43+z0Yuge1klvZh92b3XSPhBJoKlmkj7gPbXzij1hQ9kmcFA9iwPCLnQ6v8Al5P92j8oijd4F/SUvmDet015wG4DwEC9qOPMeMEOsIeerq8ooLcih5jxEejpVUEZ8hxGHZBf9Hoaco5XGz9pIy5vAkgUgx+j0jpZjj1P8yY0iBXp1v2ac3o9CvDI5UGVTicozGRaCkEjcnxEadp9RNmtBo3Qrxx9Al2cAV4PwjJQvYVyT4iDi7YmU3vUHSB/YpR3hX51CLlS3MCn0dKfR8jkv/2LgoTGqRjtslyREhMR5MSExMqujojscj0EYUBHVppCRHFrjgjEyI8yH1wwqCiUj55tAuqA3TFjsWI15SAReqQR2PjwZq1JjI9JBpqxunzh2LTGvWZIShyRUDBjiN4B8oz6n5GrTfEyvR9rMm0ypnsrS/4TsqHukxpkosSNxaMv0nLcls/GNIs84KZQwUEntSD5xh1HaZaPRnv0h2e7ayr20JV1sUn8sCqhQfOcG30op+sknehY7FP5wEKNBGzBK8aJzXJ6/EzRg+s/d8zEGWMIsdGN0pbJA8TFGKPaVO0gfiPgIizDUfhh/SH2g/Ce9UR52PUnwhJeBodEG1H0vnMR2EWvPn5n4R6HXQGahYlbSuSfP4ROTFbZz9ZzSe4j4xPCo+dZvZWaXD2aeOC+6vlEnQM17LJP3APddPlCbWm8icnelXaUmIOqM17JLGaSsH3ifAiKpXif9Jy+RA0wh5quIEUmk0MCeI8RBNpOV9Yk73HnFJpuSyFH5xj0dN8EZ8nZCAp2QU6iJeavPZ54KScO/qgbApBRqKq7MWW9Q5A+sk58o1fYgU6cUTZpxq3QqGXs9vjiYylYF1TD1UeIjXNPN+y2gnOWvF8bpq5DeEZqLBdShaw8uahSQXZlpTTrBKT1wMXbBkND+ivSSV2boX2pZNPuqJUD2kwdJj561d0suxzkzE4ZjeMxGx2DXaxzEg9MlJOSixHUY2P8laMLW1hZKMSEwNS9bbH/AGmV7wiVL1rsZwtMr3hCOLKRkvsvY9FQNZbJ/aJXviFjWGy/2iV76YG1j7kWkIUYrVax2X+0SvfEMzNZrJ/aJXviDtYHJFiswxMVSKybrVYxjaZXvCAvXPX+WqWqVZFFSlBlTGICQcbr1J44CGUfsm3fQAaWmhUyYRUGfOI5FaSI12yKeWFGtE0d6NUekK13tGMqlEIwwBJ4XmYdiR2xs1gW6ElJxQkGhxuuDnhzzwjJqHcjZp1SozO00L7iT5waaKXsI/Aj8ggNtSHCuPnBnYhluYdgAjJqfBWAMfSbVVn5TPFEASvL4wcfSarbkfhX4pgEUcOXkY0af4IWfYpOUWGiT9Yv8IiAIm6JO0vkB3CKsV9DlrP1h4JT5mG5pqeafywu3FpiuKU9xMMzDtH8XgBCvsMeivtBp1/GPQmdl1+UeiiFNOlq2kHmO0P5RPScPnIxWFTEH7w73EWCT4x84/B6DOD01DeBAfoPSZkSFJpeE1Q2iwDJBPgzQX/0n7vnAZYrAieq1Spj7M0qBFCFOtLjq3741abbtlu64JZb4ocTp9S6TLruCm7lVt8Wem7PekKWkbJQT3PEey6vypVReUXxUfIBonaPWCiZIUfVUU8QRUfO+N2PLjbqHRmlGVWyikodI5CCnUaT9YtwDshgS1bwijsdn+rSeAEEOpktpq8Ts9WIxqI0S8ixYTaVkdJJmhiVFC0s5cEhsFFzX/aMslz7yBKmEhOINdlTM7dxjYEKaru5qzUIwGTFm76xTW3VWzTVlV1QUqqlSycTiSkU6wDjE8WTY+VwNOG5GaaQsExABVdWk4LQUl+bVBrgpjERFn3iZw2R8Y046k2ZwkqmuztfFasDVO85tDidSLI1DOf8eBAzZPLtxi0s8fFklhfky39n/vPdHxh1Fm4TPdHxjVkai2VRAPS51UtnNcBmaZHKFnUOyXXCZgYnGYoUfjnCPUr6Y3oMyroG9sfu/rDqEAZrcfdHxjUpWo1joWmEHPpFU6m4bo8nUOyYPMcVLLOD1GFG3x3uV9M725la5Y9pXuj4whSR7Svd/WNVmak2TIzgBmVitcnS2XHGGxqPZql5wcsNpHbVHkIK1CO9BmUqlD2j7v6xa6vaNmzFgyJZWpNbygAhH3lXqU4wcnUiScJk0EbzLY50Nxu+JErVgJQ0u0z0pV6QaUzY1ATWOeZM5YmgI0xJTLkqloN8iq5mS1kj0fujAb8Y0XR8q7LQnMJS5ochv8jFXI1RlJIVNmTJgCgUpN0JfEEgAPyNOBi8mKYEnJJJbcBmDjgOESnK6orji1Znxk1QN6x2A3j3AmCSwzkO15N7c4fsiitcolakpxQlh+NQBI6kge/AiNIKE0oMpfSuyQL14LypmnPlnCSxrK3z0DdtRefSav66SP8A41HtU3lAOD4QUa+rV0si/wCkJCX5lSn7xAtl1fGK4FUEdLsXLNYsNFnamcx4RVhVYmaOU5WfvGKMV9D1vP1vMN4Hzhpaseao7bFbY/EO+G8j+8e+AciKA6kjj3OBHo4n0h295j0OKaNNVTsPYQYsUmK6alweIMTZS3A4jyj5zweixcwsscjAzo3Zt9oSfWD9bpI7lQTLO0D84QE6w2oybatQ9aWOdUgU60xp0sdzlH7RLI6SYXTJVIprbLIIUnEGkDtl0ipcwXLz9ZLdWcGUyQSgFTOznm1YtPE8LXJJS3EfRc0KSOCq8KxeaAWETaZnc+F7hAha0KlkrR+8N/GLfV/SI6RKqbqtnzB8I9GE1khaItbWaFLXjdo/pORQ8XOFM2EdW2yAKMzs+G6pY0GBiOlRrtEEitS1TQhi1K4Y8IflTLrZgmj1ILF2pwNQBESyJCHCQDjQMKM54HtJGUenKKkkMCauDXB6hzXAYb45LWQS73md8aOXp6v6wpTuCCQplEmo3YpBc45ecKFDklV4CjXSCCxNQSzsCTjvaJa9qpFEvRhUgknANRhShrjERKgqmCQdymfyyxEKSshQL1AoGqQCN4fABvKkBoZD0meSTQ3SN6mAwqSeWecJATdCcsi9H9IYKbdn1RxdrF3Zp6TsxILGrO/eMt8NzZ4IutRwynScmfc+Ob9UDawtnJk8BRwbqfHe27r4xxc8JcEOK3ajeABXicTSEmdeqqrAV34UIqWwoW8Y6hSsWocGCsjs+tm9MYdIVsTNWE+k5VljTkW3Zg5x0G9WuV7ccw/tdZ744JT0IYuSC2/mQ+McJDmjBLUauPLDmcjDAOLW21U4tuBetQQ2G8xW6Xt6Zcsqx+77S3F0dZYPWjnKJNstSUAqUwSQ7FnHJ+ODdkBdotRnrvGiR6Ce5+fxMSlKg+CTo1Gaqkkkneolye2LmUsbg+/PdFbZyEhzQCEydOyVKu3mOAcYncDGZKUuUDhAf9Ia3tKeEtP5lfGBVSoJNeDetBII+zTTPFUDJj0MPwQkuzyDDcu0qSVMfWOUPS01iNaDtqbB4shJEtFovXScb1eqHUK2Ty8VRWyMW64lyFbPUPGOkgI7Z0usDq7f949DujUvNT1eUdiWSdMaKs0FUOWI7A5N2UiKlVOuHbGqnInxMeFXBuZNJw5jwgI18S09B3yx3KV8YMX/AMsCf0gJrJPBY7Ck+cadE6ykcvxIOitMTEMkMQxxFacRjF3YtZEFAXMmJKrv2aZUwKvtgFElBD+sVDlAlo5e2nrHcYsNGaHtSpXSSRLZ2SFLlhZN5SdlCi5qCByLPHpywwkuUZ9zTCmVPROTeQXGe8HcRlFdOsplqvoHEp5ZiB2y22ZJXtbKw4IIxOYUILdHaRRPFKKzTnzG8RmlCeCW6PRS1NBJonTHSJBBvFmOGAqQXHVjFvZrU7AOwJJpUncwDtXdljAOqQUqvSzdVnuPMecWtl0qhQuzCUKHuk8xGnDOGXjpiSTiFku3ipdroOyHpjWpIGAwOXCHl2p/vBTgpY4AM7Ah+b5wOJnYF6swIJrnjlhl2wo2kgGteF2m6hfcMgfOvo8i+owimWwAEE0oQWyCsHBxqKOYgTNJgEkUYENhR3Gfe2eMVS7SVOVEkPia9WBphuwhCJz4ellTsq77oZYkB5C0NtVhecqycNU5p9E9u+OyrQqiQQSzcyDvau+KpFovUUd3b7wEOGcWZw+87uZLF6+Ud6Z28v0WompDlIDitMMBU0Y5jDnF/omxoWSsqADVw3l3MAYtZSWSxwwD9jgt3xJRpS5yONf9PgzQNlB3WGGmJksMmW1MTk/E/GB+2aTSiuNMgA+7DDmIrpek0F7ymDZC8pXBI/iLRV21d4kgXRkHc8yd/JhGbLNR7KRTI2lLcqcpsE+yO5+6FWcNDCUNA1p7Wgp2LORxmY+5keZjKoyyypDNpLkMrakKlqSVXbwId274BpgnIJE1SEpcPMdJGyR6DVJpQM++KRU1S6rJUd5JJ74nSCgSkBaCtPSF0BVx9lqLY3SKHA4YRsxYnBNWSk7LbSok2iQqfLUvp0qSJiDh0Kl9Ggpb1ryg44wOzMD85xaz7WEIMqRLMpCyCtSl9JMmXQboK7qUhIJJupSKsSSwiomYRVUuEck/IqSYhTMTzMS5XnEMmGXYH0Kkna6j4Q9KV5RGUqHZZhuxSz0IHmiPQvV8PNPX5x6MOodSL41wGUo4w7ZTjz8ojoNe2HJCto8h5x5dcGpk96H5zgH1x0mJyglNUoJrvUceqkWmsOl2eVLNcFn/ACjjvgUnpcNG/SYae9mfJLihqwHbTzidL0cpYUUTpABWoLTMmpllLGh2yAoEN6LnhEKRLPGhGPMQ5NRtrLH0vGsekZmStYLV0s5wQpKUy0dIxBmKShKVzDeqbywoh6sa1iLLWU1BYg0IjhB49kJWsYQrGXAQ6J1jJF2fl64H5h5jsggkFKw4IUk7qgxncg1MTrBa1S1OgnqOPzxjNk0yfMeGPGQdGyNVCinvHYcI8Js5LsAriM+owP2bWYgkTEdaTXrGBPZFvZtMyl4LAO5Wye+kRTz4x/xZIOkzS+hQbhTu/SFHS6TUkg8vEQ6lb4YR24+QhvfTXaF9KJ4ablDBNcyAfIU6oQdMBmSlRO8Pl1v/ALw8mUNw7BDgMc9fLwjvRiRf2yar0ZYSd5NeyFIsyyXWomJHSgCrDj+sQ5+m5KPXCjuSQf0iTz5cnQ6jFE+XKAwj04bJLEgB6B8NwzivkayWel7pOLBOL4el3xMtGt1nEopQlQcHEDsd828YEcU2+UFySAPTOmlzjcTsS92Z/Fw4eMUU8VHLzh85RHtBr1ecenCKiqRnk7JUo0ibKkpXKlhcwS0lanWxLMHwFScuuIMo0ifJlIVLlpmTDLSVr27hWxajpBBbKnZBQJDtu0OZKUzJU5M+WSApgQUEuUhaTUOEqYilMYqZinEXFomSpUlcqTMVNVNUgzJhSUICZblKEJVtElSnKiBQAAVMVE3CkAKuhVnIdy7PVsWGLRDIiQjA8j4QgpgoPaGDDkkv88o4UwqRj1wyEZc6sn6wng/f+sehOra2W28Hub9Y9Hn6r5mjH0F2/nFfpS39HRJ2iOwb+cOW+2iUknEnAfOUDMyaVElRcmI4MO52+ik5VwdJ5+fbDSwIXjHmjeSGJkykctKmmKbMJ8BHZ8t4j2hbsd4aKx6JT7OInKTRKlJq7gkOd9OQ7I7NnKUpytSn3kljweGQiHkSjDNipHUG7XE8RCkrILu0dSiFBMTbKJHL5xp2R4kwq7HWgWGjsmYpPokp5EjwiaNKzh6MxYDZm9XrEQgIUkQGk+w0yd/LVo/rT3fCOL0nOOM1eG9q9URHELTA2x+jlZxRKhtLJL+teLcXrHEyXUNoAPiXYVzYPDjcI6mDdHbRubKZTAu3rB2PJwDDUyWd0SiGjl7gI7cBxIBTDa0Od8WKm3RFWGqIdSFcTyEgCpHaPjEgp2Je68t3yZh5xDVVQUHcVB3HfEiYHlShxmP3QyFHE2UlJWCkh6stDvT1XvZ7ojzpBAdqRyRJulx3wucly7QloemNJQwrujwG4QtNnhy5HNjKJFWiEJFeqJRTDMxDV5+EFMWSH7BMuLQdyu6gPnHoTITVPz60ehJwTfIItoJrbKv7QOAFG4mIq7ORg2QqAcaezC7JNPzziaVU7IwuUocGpJMgiSCSm6kFLYpSXo+N0GJKNEA5A8m+MItH2yuSfCLqT6IiObPOCVGiGGLjZUnQm5A7f9cMK1dS+D9vg8EcsVMeaILW5UM9PAHDoAblDz62MJ/kECu3zr/DBNHVGD7/ACA9vAFlaGGV/rx8IaToniR1V8YLxCwI7/6E/oHt4gadFfe7h/FHk6IWp7pBbj5PBcY8sDcIda+X0B6eIIHQszhXn5CODRK8mpwV4XYKksfVT2Q6qSn2R2cIb38vKF9BAxZbATstJqGdScO58o7/ACErJUrqW35oKpctID3EnmO8bjCRIFMe0wXruLoHo8lBI1ZnKTeT0ZTt1E2X6ib59bMCnlCLRq5PQS6QQFFN4TJZS7XjW9Sm/OmNIJDZwn0StNX2VqFTR6GHZd4gJ6SYwcjaNCRdLHlTlDLXwrpne3kCsrQM5XopJLJ2c9o0FeBSTuCg7ZJtWg58tN9cpaUuQ5bEEjy6xUUgnmWXavBawXUXBYur0i4GbDshBCqfWTN/pqxa69M2pyh1rYP7FeCQNp0LNPopCvQwI9dCVpoWOCx37iY6rV+0Oxl7QbZKkA1wxU1cOdIuZ5VT6yZ76sk3Bn7OzyphCE2uZT6yZU1214jA44hh2RWOog/sV4pIoJ2rE8X1JQkpQWUoLl3QbqVNeKhktPa0cTq7aLiSqWEpSZzqK5d28hJUpN4KYkXCOBDFoIJs9ZF0rWQwoVKIyGBLf7QiWpSS4WsG8VDaNFKe8oA0BN5TkYud8VWpiTeF2Dlj0XNmJvIS4KrvpIBvbPqlQP8ASIqzbQhyVoOeoApQ7h/SSGoFMbxDG6pKuSxxAIVTVpIIWoFIZJeqQAEgAjAXUpFMkgZQ3JtUxyy1JdTm6WdRo5bNs4X14jelIpV6v2kEBUu6S4AK5YJZIUqhU9AQ+52xhpGiJpSFXdm6VEkigSi+QQS4VcKVAblDixFV715V4OxvEEOACxHBIHIDdDCk1vAqBJKiylDaKSkmhxukjkSM4PrRO2SKX+Q5xYBKSoqUi6Jku8FICSoEXqNfA4GhYkAxbfoqdLQtS0MlBIUQpCgFAgFJuqLF1JDcecEQKnpMmjDCbNyBA9bcT2xKstnuhSQpTFRUXuqvKIqVFQN7exo9cYdZYiuLBhWh5kpR6QJF1TOFAhRvLSyCMWMtb4EXasaR6EWC1zJqkGYtayHIK1FRF5IeqiT6qeyPQ+SVMnFH/9k=">
            <a:hlinkClick r:id="rId2"/>
          </p:cNvPr>
          <p:cNvSpPr>
            <a:spLocks noChangeAspect="1" noChangeArrowheads="1"/>
          </p:cNvSpPr>
          <p:nvPr/>
        </p:nvSpPr>
        <p:spPr bwMode="auto">
          <a:xfrm>
            <a:off x="57150" y="-2087563"/>
            <a:ext cx="5305425" cy="4362451"/>
          </a:xfrm>
          <a:prstGeom prst="rect">
            <a:avLst/>
          </a:prstGeom>
          <a:noFill/>
        </p:spPr>
        <p:txBody>
          <a:bodyPr vert="horz" wrap="square" lIns="91440" tIns="45720" rIns="91440" bIns="45720" numCol="1" anchor="t" anchorCtr="0" compatLnSpc="1">
            <a:prstTxWarp prst="textNoShape">
              <a:avLst/>
            </a:prstTxWarp>
          </a:bodyPr>
          <a:lstStyle/>
          <a:p>
            <a:endParaRPr lang="lv-LV"/>
          </a:p>
        </p:txBody>
      </p:sp>
      <p:pic>
        <p:nvPicPr>
          <p:cNvPr id="40964" name="Picture 4" descr="https://encrypted-tbn3.gstatic.com/images?q=tbn:ANd9GcTnotXvdbMpZdrbUDmQRxe4UQZy0WfU0HiXLTjbBUBSxpqp1o5J7w">
            <a:hlinkClick r:id="rId3"/>
          </p:cNvPr>
          <p:cNvPicPr>
            <a:picLocks noChangeAspect="1" noChangeArrowheads="1"/>
          </p:cNvPicPr>
          <p:nvPr/>
        </p:nvPicPr>
        <p:blipFill>
          <a:blip r:embed="rId4" cstate="print"/>
          <a:srcRect/>
          <a:stretch>
            <a:fillRect/>
          </a:stretch>
        </p:blipFill>
        <p:spPr bwMode="auto">
          <a:xfrm>
            <a:off x="323528" y="332656"/>
            <a:ext cx="5305425" cy="4362451"/>
          </a:xfrm>
          <a:prstGeom prst="rect">
            <a:avLst/>
          </a:prstGeom>
          <a:noFill/>
        </p:spPr>
      </p:pic>
      <p:pic>
        <p:nvPicPr>
          <p:cNvPr id="40966" name="Picture 6" descr="https://encrypted-tbn0.gstatic.com/images?q=tbn:ANd9GcTy6raRW2Wx5a9kLKFgFMo5sEVBg6Nt_JkzJ0acuP0K4TvkDD5thw">
            <a:hlinkClick r:id="rId5"/>
          </p:cNvPr>
          <p:cNvPicPr>
            <a:picLocks noChangeAspect="1" noChangeArrowheads="1"/>
          </p:cNvPicPr>
          <p:nvPr/>
        </p:nvPicPr>
        <p:blipFill>
          <a:blip r:embed="rId6" cstate="print"/>
          <a:srcRect/>
          <a:stretch>
            <a:fillRect/>
          </a:stretch>
        </p:blipFill>
        <p:spPr bwMode="auto">
          <a:xfrm>
            <a:off x="2555776" y="3814018"/>
            <a:ext cx="4283968" cy="3015382"/>
          </a:xfrm>
          <a:prstGeom prst="rect">
            <a:avLst/>
          </a:prstGeom>
          <a:noFill/>
        </p:spPr>
      </p:pic>
      <p:sp>
        <p:nvSpPr>
          <p:cNvPr id="2" name="TextBox 1"/>
          <p:cNvSpPr txBox="1"/>
          <p:nvPr/>
        </p:nvSpPr>
        <p:spPr>
          <a:xfrm>
            <a:off x="5873038" y="2248896"/>
            <a:ext cx="2637109" cy="923330"/>
          </a:xfrm>
          <a:prstGeom prst="rect">
            <a:avLst/>
          </a:prstGeom>
          <a:noFill/>
        </p:spPr>
        <p:txBody>
          <a:bodyPr wrap="square" rtlCol="0">
            <a:spAutoFit/>
          </a:bodyPr>
          <a:lstStyle/>
          <a:p>
            <a:r>
              <a:rPr lang="en-GB" dirty="0" err="1"/>
              <a:t>Latvijā</a:t>
            </a:r>
            <a:r>
              <a:rPr lang="en-GB" dirty="0"/>
              <a:t> </a:t>
            </a:r>
            <a:r>
              <a:rPr lang="en-GB" dirty="0" err="1"/>
              <a:t>pirmie</a:t>
            </a:r>
            <a:r>
              <a:rPr lang="en-GB" dirty="0"/>
              <a:t> </a:t>
            </a:r>
            <a:r>
              <a:rPr lang="en-GB" dirty="0" err="1"/>
              <a:t>televizori</a:t>
            </a:r>
            <a:r>
              <a:rPr lang="en-GB" dirty="0"/>
              <a:t> </a:t>
            </a:r>
            <a:r>
              <a:rPr lang="en-GB" dirty="0" err="1"/>
              <a:t>parādījās</a:t>
            </a:r>
            <a:r>
              <a:rPr lang="en-GB" dirty="0"/>
              <a:t> 20. </a:t>
            </a:r>
            <a:r>
              <a:rPr lang="en-GB" dirty="0" err="1"/>
              <a:t>gadsimta</a:t>
            </a:r>
            <a:r>
              <a:rPr lang="en-GB" dirty="0"/>
              <a:t> 50. </a:t>
            </a:r>
            <a:r>
              <a:rPr lang="en-GB" dirty="0" err="1"/>
              <a:t>gadu</a:t>
            </a:r>
            <a:r>
              <a:rPr lang="en-GB" dirty="0"/>
              <a:t> </a:t>
            </a:r>
            <a:r>
              <a:rPr lang="en-GB" dirty="0" err="1"/>
              <a:t>vidū</a:t>
            </a:r>
            <a:r>
              <a:rPr lang="en-GB" dirty="0"/>
              <a:t>. </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GB" dirty="0" err="1"/>
              <a:t>Caurviju</a:t>
            </a:r>
            <a:r>
              <a:rPr lang="en-GB" dirty="0"/>
              <a:t> </a:t>
            </a:r>
            <a:r>
              <a:rPr lang="en-GB" dirty="0" err="1"/>
              <a:t>prasme</a:t>
            </a:r>
            <a:r>
              <a:rPr lang="en-GB" dirty="0"/>
              <a:t> - </a:t>
            </a:r>
            <a:r>
              <a:rPr lang="en-GB" dirty="0" err="1"/>
              <a:t>jaunrade</a:t>
            </a:r>
            <a:r>
              <a:rPr lang="en-GB" dirty="0"/>
              <a:t> un </a:t>
            </a:r>
            <a:r>
              <a:rPr lang="en-GB" dirty="0" err="1"/>
              <a:t>radošums</a:t>
            </a:r>
            <a:r>
              <a:rPr lang="en-GB" dirty="0"/>
              <a:t>.</a:t>
            </a:r>
            <a:endParaRPr lang="lv-LV" dirty="0"/>
          </a:p>
        </p:txBody>
      </p:sp>
      <p:sp>
        <p:nvSpPr>
          <p:cNvPr id="3" name="Subtitle 2"/>
          <p:cNvSpPr>
            <a:spLocks noGrp="1"/>
          </p:cNvSpPr>
          <p:nvPr>
            <p:ph type="subTitle" idx="1"/>
          </p:nvPr>
        </p:nvSpPr>
        <p:spPr/>
        <p:txBody>
          <a:bodyPr/>
          <a:lstStyle/>
          <a:p>
            <a:r>
              <a:rPr lang="en-GB" dirty="0"/>
              <a:t>Sandra </a:t>
            </a:r>
            <a:r>
              <a:rPr lang="en-GB" dirty="0" err="1"/>
              <a:t>Mozule</a:t>
            </a:r>
            <a:r>
              <a:rPr lang="en-GB" dirty="0"/>
              <a:t> </a:t>
            </a:r>
          </a:p>
          <a:p>
            <a:r>
              <a:rPr lang="en-GB" dirty="0" err="1"/>
              <a:t>Balvu</a:t>
            </a:r>
            <a:r>
              <a:rPr lang="en-GB" dirty="0"/>
              <a:t> </a:t>
            </a:r>
            <a:r>
              <a:rPr lang="en-GB" dirty="0" err="1"/>
              <a:t>Valsts</a:t>
            </a:r>
            <a:r>
              <a:rPr lang="en-GB" dirty="0"/>
              <a:t> </a:t>
            </a:r>
            <a:r>
              <a:rPr lang="en-GB" dirty="0" err="1"/>
              <a:t>ģimnāzija</a:t>
            </a:r>
            <a:endParaRPr lang="lv-LV"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AutoShape 2" descr="data:image/jpeg;base64,/9j/4AAQSkZJRgABAQAAAQABAAD/2wCEAAkGBxMTEhQUExQWFhQXGRcYGBgXFxgaGBYaFxcYGhgXGhcYHCggGRolHBcXITEhJSorLi4uFyAzODMsNygtLisBCgoKDg0OGxAQGi0kICQsLCwsLC0sLCwsLCwsLCwsLCwsLCwsLCwsLCwsLCwsLCwsLCwsLCwsLCwsLCwsLCwsLP/AABEIANAA8gMBIgACEQEDEQH/xAAbAAACAwEBAQAAAAAAAAAAAAADBAECBQYAB//EAEIQAAEDAgMFBgMGBAQFBQAAAAEAAhEDIQQxQQUSUWFxIoGRobHwE8HRBhQyQlLhI2KS8TNygrIVg6LC0gcWQ9Pi/8QAGQEAAwEBAQAAAAAAAAAAAAAAAQIDAAQF/8QALREAAgIBAwQABQQCAwAAAAAAAAECEQMSITEEE0FRFCIyYZFCUnGBkrEjM6H/2gAMAwEAAhEDEQA/ANQuUbyDK9vKdiBw9CqVYIFpcYEkCTlmeqqagCA/FnJonqig0P5Wc5s/ykO0BsWkzmNNVStiGtG8bDzM6RxSVIvP6QZkkTJs0RExHZF1avT3gJEidTqi0ah2jW3gDBE8c0QuSlN7gYd/bgEUvStUYNvKpchyp3kDFwVBcq7yrKAC8qZQ5Xi5awhFBKGXFCe8rGDNKq5BbUIXn1UTF5XgUA1wLEheZXE5hDVHyxlCXoda1RVqIFTFiLESsunXql/aI3Z8RyMX1CDyRXkZYpPwazXIrBCTZV5o7CUynD2vyDtz9P8ABd70B5UOeUH4t00txA0JbFveGuNMS8AloylwFhMjWNQmWXUbslJJUmxkCwVWq6mw1bVCJcNAeGZyyz0Vy8gzMFMVMh0SFdyyWwOWTvlQoDV5Y1Dkqr3wCc4BMcYVd5K4qHS01BTILSCTE+zwRQErNSlgWvLQXkbxA0IE6xKl+zy2kak2+J8ONSYJmeFskHD0mwCXOdZskOcWu/6oV8QN6nVBsPibzRJu2XBrT4i3IKq2Q7F/vTW2kTwFz4BAfiXHIRzdn/SOmqBVxDGWsOWvgLoAxLnWaI5n6D6pNY2g1KWJLXU3MkVGHeBzJdx3Yi17JrFMqU3D4gAa/tNvJg8YNkPAYhraOH3u0A+pvxA3o+GDle8H3Ce+1m6XUhm0sAvqE9JomzA2ztRzaTjh+3UBE7rS/dEiTDcyBNpTGx8TUfRY6q3deQZBG7qYO7J3ZEGOaPTAFgAAMgLAKS5RAG3l7eQQ5TvIGLly9vIRKoXrGDlyG5yGaiG56JgzXIdapDSdQD5BB+IhYmr2TxIMdY4arMK5B4V53AQ2XQCYiSSeLuA9E494ykWSmzagJMaQPCZVHvk/lz/SXf7iY7oXkdpSbUv9HudxpKv90Tjt8tHw3AGbyAQRw70kX14iW6XtOk8uKdNQnNxPd9VZr3cT/T/+UyxwSrf/ABF7k3vt/kUwrnQN+N7llyzWng6omJHikQ06SOjTHhEIuHDS7I797lr2z03rHuXPm6eFNpv8HThzzuml+Rlri4dpu7cjMGQCYNuOaVfmiVa0OLeAHWTf6INJpN4Xs9Kv+GKPE6v/ALpMYoVbX/uq/eBc9BrqYGSXrBBdWDQxpze8AdQC+eVmG/RVlxRA1K9ZLqYnmUWlgyeXciZAVKsaHMKEKYQgN1YvAEmwSmMxbabd509BmeS5nG7SdUP8Q7jdKbbk8JOpQAo2dngI+Gwj9I8lpbXMUsRzrPGmpdlwMcFi7FqB1FhFhFvNamMxAa90xBLnwRaeOf8AN7hWuojVbo4+viKdPVBo7UY4kOLmAcACT52WjtrZLarS6n2XZxE+mY5i44Rlxbmua4t3O1xcJ/paLEHQ3lRjRSVo38VtVpLd0lobYQ02HEybknTzWrs7bH3gsa95DmAAMMZDKDr76Ll8PXqAGTfLIXBznTyUMEESLjJzfotqA4qj6CXKpclNm1y6iwuPauCb3vYmdbx3IwKBFqmGDlJchBy85yAAhcqEqJVHPWC0ec5Dc5VqOQnOTIAQuSWMJlkGIN+kHgjEpLEt7QLnDdyEgWPX9tEXwNHk0dkUd0P/AMxPj2j5kpyliI/I7wWZsqQ0k3MmTGnyT33grzO5GM5X5PX7blCNeBj78f0O8F4bQf8AoKUq4gwYN1Hx3R3+9enms80Xwhlil7HhtCp+g+SGzFVH1AHN3Wwe0SIBkWnTj3IAxJ4r2+SRBAi+YGkzJ6KE88dNJbstDC07bEDVBxNa4tAF87DLwWlhnWWKKL2vdUiZJsDcCc+ZjRO0a8wQbFeth+WCX2PHzvVNv7jFcElZdV7Ti6bBmym58QLSS2d7PI5LTNW6BhWNNeq+LhrWzyN/kqOSJqNpjdAla1HEjdiL9VkPqxZWo12jRC6YKG3Yd8qEn94do6BwuvLakGhbaeC+KAN4t5jPQ2PUBK4f7NUB+IOeebvotQHJWBRJps9ssNa3dbkHOEDQBxhB+0DXPqkAXAZ3TTaT0lXqUWnNrSeYCuAAjr2oLZkU6GIp3pu3hbszcHlaFIxrXOJfT3KsOgRHagkObwk5tyvvCDnplwAkmBxKTxmOokEEh3QT5pK3tDLI+GZ2D2e6q9rQAC4wJFvLJatDZTGEz2iDGVrclD9vsNam9rTDNywj8rA2I7lZ2OJcSGGCSZ6qjjsK5MaUIQe79B8QqOrxmCEjTMhoKrihCuF4vCUITeVC5RvKpciBlajkCVZ70IuTIAtisS4GGxlN0Ko8PElxDmz2TAmRHeEHHOIqEn8MCDx4hSwB2fiubNJ3R2YIKkzWwlqXZJAMmJ5mJ4oLqzuPkPolamN3aQYD2xAiDxSn3h/5iByA+q5cWKU7teTqy5FCqZqfFd+ryCGa7tHHuS4adSfL0Vp5q/w7+xLvhm1HZ7zuETGiLhnHcc5zjYE+AJQKbZOZ8U7Tw8gibHMG4I6FCfTTmqTQ0OojB27MrYeKc5g3iSTxMrSpsh38puOR1CtS2e1v4IEcBH0VnPGR9lU7eWM7XBOUsM48Uy4S2Ae6axOtQgdALeqdFA2OY5X8kpgqZDDIIJc43zz59ArM5VdBgVIVF4lLYUi8qFTeXljWOArzarSYBEjSVEWWbRY+mIax0yWy4giC7shvaViKHsZjW0xJudB7yCxxtepUnc7LRw+p+UI2PwbwT8UG57Jg6CCI4RF+aHs4NZ2HZHIxblfJFJcMNC9ei9wkkuHWY+iH8N0ZLoWYIZtJHREGFkXg84v5Qn0gMTC4Yg29Fp03PHBO08I3QEd4R2YYHj4eWaNGEt8xl2uMaeGaUqsJN3LaOGbqSOZYbHhcperh2zG8Tlk2R6oM25nhqsHJ44cXsTHKFApDghpNYkSdPNJ1cQHtIg7wIls3sRlxWrVpCJn0WS3Dl1QuyaPOx8svBK4hGC4Zhpa10uaCbxvECedlSVZ7xFs5z5cPVDlZgZFVoIIIkLOZgageBRG/MwybmLkDiYk8barRKrTrbjm1Bmxwd3DPxEjvSuKfIYycd0Z7XtcQ4fiGYNiNDmjUaQLg4EFpFiNeHdcpz7W4BtPEuqsgCpFQRk4VPxW5O3xI4JHC4BwAdSduuNy112O5x+U8wp7YnTOi3kVo1fu3eqOwpm0dDmgUdpFkCqws63Yej25dDC2aWLpuAm3PMeIXRHSyL1LkzRShe3eq3GYeRLTI5GfJDqYPMkccgR6FNpBqMZzyAACQBPC83vPyQTSBdJJPhHetDFYQjIkAxmAR5QgsonLfHLsn/wAkHE2ooyoW/glE+/E/iF8pVDhCDd3g0/MqfuhvmfAIaQWWFYGNJ9dQeCl4QMRTAaZHD9lOFcYg3ub8tFOeMZSCwvKV5QsehqVFZm8ImMiDwIMg+ICqFdXZFFK2Pc8im+JBmWzu5C8HI8pOaBicCJ7EsJzi7TaZLDYodbs1Cf1AG2YItPgB4JmlWJMxIylvTgpZFN7o6MbjwxWlharbgNd/kJY7wJhHZtAj8Re0/wA9MnzZI81o4cg5eGRz4I4oTdTXUTjyWeCL4FsJtVh/NRceAqAHwJJWlTxcxFM84cCPIKjKAdAIDgeIB0CjF7LoiP4VKY/Q3nyVF1f2EfS/caOJAn+G/oQwgeKUq4prTIY9vfxSdTZlGP8ACZ/SNUu7Z1IARSpgmMmNz8E3xaXgX4V+yam2qIJG9TnhvgkHmBqhna4jsgnox483gAq1ekGns2FxAsM5sFFUGO75BK+qfhDLpl7F3Vnu/KAD+o3/AKWyD4oWKJ3Trbw6JkO4QTyvok8eYBLzA8zyCS8mT+A6ccAWGqS0eHgiKtBo3BGonxVgV0I4ZckOVFcqqwthdrO38LQec6TnUDxgjfYeZAYT/rV9nvFhPfoVm4qqZ3NCQ7vu0Hw9E83CgdppjlofopZXCTqR2YdSVxNEUpkckr/wmmZIG46d6WHd8YgHvlWp1yIkR700WhRIdkQffJS7E1vB2W7sHtJUZn3CoJLKuX6mg/7C0pzD1K4tvA2zz6dlwPqjkgA92o43R8Ot3c0eRlixSAmvVyhju6Pmg1WQd40hPJ1vBPtQ6wR+LyGfSwM11afyev0QjiHDIepTzm36W79UnWEZoPrJ+gfCw9gKj9650ymI8AvUXEk9FAba11OHYQSToEyyZJq3wTnCEdlyFXkI4kcF5KRobBVgUOVZdRJC9T/FH+U+qu6iQ6WmDbL6ZFDLpqj/AC+pP0TbW9r3wC5skpRdo7MUVKO5DcRU/O0OHHI/P5J3DbRAza4eJHkSh0R8/kispC2Sy6lv6kmO8CW6dGhhsfQtLiCI4Dl+YDSE/Tbh6hBNaBGpp/N4WNSpAG/gYtIuiYmk2bCLfNHu4nzEHbyeJG3V2bhokYi//L/+xZuIdQblVBP+j/zWbTa0mCJ69EbdbaPLX3Pkt3cP7TdvL+4Xr1KRcTvEkzlf0BS9RzNGk9foSqPeN89oADnrPVepVRYcSfykCbnOOSPfj+mAOzJ/VIFWrPOUN6BZm0KdjqeJ68Vo4h94zhZ2Oy7vqoyzym6KxwxiglE9hvQeikBBov7DeiIHLsjweZJbsuV4BRKiUGChDFkiqCNI+vzT7cSHC2fA58O9IYbtVXGxEn6eifGHb0UpKEvllszrx6oq0OtqXjoPVH+C0mcjy+iXoUZ16f2TDKRByk8R+6m8GSO8d/4LLNCWzIfSNu0T1h3mUfD1HMuCPFw82EIFUmwgxPzlHp5TFjrBjxW72WPI3axy4G6uJLvxUxPEOPqZKVqVf5Y7/oFO8gV6gv4e+5N8VLykL8OvDZ41hownXO3mgV8SdGNHgfki7+fclMQ8QTlHGEF1Mnwl+DfDx8t/kBWqvi7o5NsqYN1j1+SXrYkEWv0y8ckXBA7hJ4k+CZuclciU1CO0TxpzfivIoXliZoFVJXpVCV0EBR9WKs8GD1cnsPiWuJ3T8j4JFzJqOB/Q31eh/A3HEcNfeSjOMZ7N0zqxuUVdWjfpceR+Sux8xCzsNWdxnz802x86Hx+qi+nnHwdCzwl5NShrPL0Qtokw6MwDl3/VDp1gDJPvLVGr1ATAMzwmSp6Jeh1KPsxPiOBt8MtvElkgb4gEl3Dey0IlXpFxcCW0YIbIAa6Lu3o3b5bt5T9JomCIifQ5qwrAWm3vgn1SX6SehfuMp28QWh5ycDAdqREEgRA0mLquEokODiXTeZPUC1796ZqZmxzPvkh1apH5fom05ZcIF44u7F8W/tWWXtCt2QBn6J57J/Eb+qRxdORwCKwxhvN7+gvK57RX9nsKew3ojgqgZugDkPMTHmrgLqXB58tmWLkHEPtaxJj5nyBRUCsM/wCUE97uyAOdyikDyJ4BhMu8h6rapmYMX5JDY7xHOffetMGLix8ioSnG9M0dkYvmDL0XQLjuKdoO5+N1WmWO/EPmmRh2x2XR5hZYpc4pGc09skSjMcGmCPD6Jr70yLjPkPklHbLdmHAjvBVnYJ9jHh+ybX1EeVYNGF8Oi9VjDpbofklKjGc+P5kRzHCbHwSddrpFjkNJ9EO/LzAPaj4kFNO1p8/ms/EUm37Pon2g7sXB6H6JLF0yTw6/sssuR/TGgPHjX1SEKxiycwzD8IHj/wCSVqsAzzWvUwwbSpmBJAPP8P7qeWTjWt7hjFSXy8CK8iQvJdYO2MhyhOUdj4h34aNU9GO+iZb9m8VrSLf85a3/AHELto4znwf4x/yj5n5ptuZJjM34IO1MC+jVO/uyWtPZe10XIzaTBtkjYEyAZuZ8ypSw62dWPJpSC4eiI4IvxC2LAjnn5IbKsga+UxaeqNveN48lya5QdJnU4RkraG6LjqBE8f2RK9SHQWuyFxukX6nNVa4Hy+SLWgx0HkLqi6rII+mgCbi2aMdPRtvNeqVwfyG/GPqV6kwHw+UpCvjYqbrW3zztlvZnqj8TlfFAeDFHktVqkmzYudeHJCLDF87oWFxDnO5ROXIz55ckzUMZ8/n+ynPNkfLHhix8pCT2TlYT4perWDHtMTCYq1QG2z6JIN3ntJymT0bcnuAJ7lsWOUpWbJkjFUazMCwyTvzrDRpbMuCt8CkP/jqHq5o9JWji8SN2kd0CW6DPtZnnfNJnEjhdWy5pxk0jmjig1bAvexon4QgAky5xy6ALKpNNR7nENaL9mJbvER/0tgdTKb2rjOyGtFyR+3mP+nmmMKAxgbqM+Z1QeWahb5YdEdWxhYWhExZwMOHHn0K0Wt3hnrN/fqmMTQD4IMO0OvQjUJWo8t/xBH87bt7+HelhltVNWh3DzF0xjdIER7PNNgZcEGhiCYycDw1smQWxcR745I9mEt4SD3ZL6kLtxpYSBkm6GOde/j7CDUwTYsSPNU+FAKZR6iPkDlgkNHGnMx6a9Sl6u0ZHDzQnXEW01HH9kliKHZcSeOoR19R6Bowh3YkkTMdBlyzSFWvzJ70fE4ndpnstktmb6Re57u9KtYN0OcY5AABXyQm1tIlCcE90L4k8Ft4h8Npt4NHoB8lklm+4MaOp+fgn8U6XdIXDkgrSuy6m64orvLyrC8hoZtSOTxP2lx1T8eKrH/mH5Idd1Z7iS51wDBeSLtBHrPek/vztGtHcjVNoPJEWgNFmjNrQCctSJ713OU2TSgbX2cc57XNBG83K2hEEExxAidV3uzPh/c94tmpvCHcgBaNM184+zOK3a4BF3bwk2ixOQ6L6RsumRhqbDq4BbHamxZtNGS5jQ4kfhcSWkZG+R0JGV+CPQpGbEa++HkgYzDFjopBpaCey4kXJMwY1tZIt2pSEy51MjjdvO92qU5wcqlGykIyq4yOgo0nD3l5JpzDp6j6rMwePpvjdr03TbNp9CtFtRwky1JpwfdDas32LNY4G/lpYhKuwxHDrZHdWdyv14EpHFbSpt/FVY3q5voUdOD7mvM/QVmGi9p8soQcRAzPuUi3a7HR23On9IgH/AFGB5q9Wq7QBo59o5eHmVu5jj9MfyBwn+qX4Kl8iwAb+o5dwV9nYdhrNDhLSHROpABiOEbx/0oNNo1MnP2NFes/dLXi5YQ4DiPzAcy0kd6TvSbV8AqK+k1toCGNP6XPb4wQsyoY0W3tNwdT3gZa/dcCP1Ni/+phK5vamJLGjdzJiffRNnj8yfsWCvYHhDvVXEjIkDqCtWFzOG2gabTkXFxJkTMnUrUwm26brO7B55f1IZFxXoKg99jQchun3qjNANxcHI6KpUjCLsK0GRLDxaY8Rke8KTUqgGC146Fro7rHwCZqXHuyAHx9I+i1hTY39nqNXFVDSotO+1pdBc0AgENIkkXk5GFs1vsxjm50Kh6Frv9pK4fH7Rq4et8Sk57HuaAHMc5pz4tIkdnI2uFrVP/U3HMoNLa7t4O3ZcGO3uJu1deONq02hZS9pD+KwGIphxfRqhoEkmi+BGs7sALAq7RDyKbHNO8YgEF2WnPNXr/8AqxtB9OpTfUaWvaWH+GwGHCDBAEG65fYBccTScBYPEnQTb1KooNfqYjnH9qOmqYOoGEPm4yLgCATkSARoMuaCMCYaDaw5lam1HFwdyA9T9V5tPs93ySdVskDDLkrhoaDHjK0dhUg4VXEbwkAWnQ/ULExAIBtK1NjYzcpwWzJmZ5AZdyh06WsfK20ahoU/0jwUoP8AxJnB3l9V5dtRIbnyoVGjIK3xxwSwaiNolSpF9Uh/YjPiYmmBxk9ADPvmvsWHYGtbI/wmb5/zPFh5+a+b/YjBdqpUIyG4O+7v+1dltnaQw+EL3SS8zGpA7LRfnJ7lWOysSXJjbcxu6C0HtOz5D6lcviKbXNIcJCiptQVDJDpPIfIrQ2HTbUfvEHsXAIOeh4W+i85xnqtndFwjCjNGwGsc7ekOFP4jBpb8TTzsVH2irUxSotY1gcWhziGgG1hcDUh3gtv7aYfeotdwdBPAOBv4geK5HaT2ue4iYLQQOfD3xXXj+ZJs4ZOuBalhnv7IMzxNs4+aZOw6oBO7lnAuBxyyTuy8Y2kadQCS2ZBIvII1BHDRa+I+2xcHAU2jejUmIOkAZ5FdFCWYmxaxDvhx+Ikz0abc8l0FHFvZbMcDl3cFz+ygDiaU5TfuaeHRda/Bg5GRwgghed1S0ytHb0z1R0s9TxTCLWPA2HuUSSeQWfWwkZXVaWJc3mOB+uagpJjyw1wdVsWpv0qlA5t7TOlyAOhkdC1ZrxMtIkXEGPmq7MxQ+IxwkOBAIOocQD1GttQE7ix/EeQMyf3hdTlrx7+DmacZGRjNitddnZJ0OQ8pCxcXgXs/EI5i48V14fCuCD7soqRaORrnc4ehi6tK7HEDhmPA2Wvg/tEDAqCOYuP6cx5rSxWxGOnd7Jvlke5YWO2O9tyLcW3HfqEb9lEoTOhpVA9stc1w4zl4ZKpnTzE6Ljmh9M7zSRzBWpgvtARaq3e/mFj4ZHyR0+hJYWuDUxOAbVgPBsbEG9/rZCxOwKT2botwcLkTyyOS0MLiqVWNx28RoTB8FFfEAGBMn1+SMdXCItVyc3U+yQDv8UgHi2Z80I7N+BWpgPJAcx3C+/ee4Loq2Iza7xbmI62ssjbVQ2JibExlIn910LX5Eik3R0WPHYd09CEChiQRCPjL0ieXzCRw0GARpn9e8+aPV8ITF5NA0w4IT2FsRce9Ufd4KC1ccZOO6Kinxz+k++5QmNwcPNeT96fs2lHzjfKm51KZLmjh4fVVdXHuF0an6Do+52/2RYBQpsGbiSZ4lx+UeCt9u6jajm0vysFu4bo/7j/qQ/s07eZRnxHU+KS+0mKp/HeAY3YB3okmMxyiEc7kofKHDGLn8xzj6AYYkiRIPAj0Xa7EG9QYQItHUixPfn3rkMTiKfwzBD6jzEBpJYIc38XEzkOS7HY+JxFGiyl8JnZFz8STczkGwM4zKjkbcFfI0VHW0uButhHPY5kS1wIIjMEXHLquP+1mwfgNY8MLWk7pMyBaRnfQ8sl2B2lX1ouI4scx3k4grM+0GKFajUpllbeIsDTdG8CCLgRmFPE5KVt7fyPNRcaS/wDD52akWRnVuZVmsaA0xe+esf3VKjwc4PLlwXoHAzqvsdsm4q1I3S3sAXN8jOQtPPouu+EyJDSep+QK5P7KY/fD2Ns1plvIOuR/UCe9dB8J5/UfFeX1Elreo9LBGWhUXr0GujeG7E6weU/RZ9XCXg3GhGfeE43Cv/T42RG4UjNzR3/suaUlWyOiMGnbZn4bBkPaZFnNMkxkZ4hP1a81ntsRxF9Yz95IpoCMzPJpjxSD6X8SwtF+P9+ipjzT06Gv7I5scLck/wCh0AcfeQQ6gE5n3wUUKR1JnSxv9dVeqY5n3rpdUs5gbMTeJ96pljwffvRZdTM5+PnZSytEXm3vVDUwjOL2Sx943Txbbx0Kw8dsNwyG8OLc+9v0XQUcVxj3OYThIN/VNY8ckonzx+FcMrxwzH7prC7Xe0ie0QcyLjTPot7b+zajt11ON4TIP5piL8bHPjmufqVRO7VYWO5g/wB/VUTl/JZOE1uaA2s0gAkho5Ex0Angs/amOZU/BMDOQBynO9zwVHYWbsMjzS/wiXAEQSQL6XCqsuom+nUfmR2Fapu0ncIHW8JTCuBYDy9LLK2hWO7BcT6J3Y7/AOHPAkfOfNU6p7I48cdmzRoExr76opePrfkvNIPHio3NffNcRQH8fp4LyvuD2F5YOx87awrxpO4J0gRmgQOK71IVwR132fxBZTpEwWgDl1uoxGxRia7nSWg3JBnkMxYlKfZPG1N/4bWyIzizepjwlfQgH8QOgHzXFOeaMqvY6v8Aha3W5zeyvsYxjw87zyPw7wAa3nAFyujbs06jzHyValR8Xe6I5DjwQg8O1mOduuqjPVN3JhjkhHaKIxGy2iJLR6oP3Wn+onoP7phz2gdnusfeV0E4sAepj90vbS8h779CH/tvBlxd8HeLjJkugzmYkAJilsfDtMsw1IdWtkeIKba8ujpJMHLTkUZlN2pvdUtvlv8AJLX6S/AOnTIFgxvQfRUqPGReSeFh8lFZpmIPHkcteqEzLKNLjhqfVDSjdyXsu1gJgi3GZ5aphlJo0CVLocRlwv7HNFp3GmVxx52RoW2xg3i1kDG0pHLL6yVIqR0FuvDVUqE3tz9hYBm02bv4cx6dYj+y9WGfE90/vkj/ABrRpyFz+/1QXEOFgd7QGwtGfmgYVq09MvHkpp4Fzoiw77e/eiao0uP7TaBrzWk1msRZFIwvRwrGiIk8TmTKv8MN/CiGwz9+/VecbfXxRQADXcfEqmJwzHiHtDhncA+qI6ke/wDbhoquMHz5nhZEwr/wulFmNjkAO+RdI4nZVrQeRHzW5n1UuCPIynKPDOExWyXtuG25R9VobNoOY0h0Am8C66GsJtHv6ILMEJgmIyCLk2qA5tlA0AWnJVD4jKNdNU6cPbxshOozmAPoEtC2LFwUpj4A9j9lK1Gs/9k=">
            <a:hlinkClick r:id="rId2"/>
          </p:cNvPr>
          <p:cNvSpPr>
            <a:spLocks noChangeAspect="1" noChangeArrowheads="1"/>
          </p:cNvSpPr>
          <p:nvPr/>
        </p:nvSpPr>
        <p:spPr bwMode="auto">
          <a:xfrm>
            <a:off x="57150" y="-2522538"/>
            <a:ext cx="6096000" cy="5257801"/>
          </a:xfrm>
          <a:prstGeom prst="rect">
            <a:avLst/>
          </a:prstGeom>
          <a:noFill/>
        </p:spPr>
        <p:txBody>
          <a:bodyPr vert="horz" wrap="square" lIns="91440" tIns="45720" rIns="91440" bIns="45720" numCol="1" anchor="t" anchorCtr="0" compatLnSpc="1">
            <a:prstTxWarp prst="textNoShape">
              <a:avLst/>
            </a:prstTxWarp>
          </a:bodyPr>
          <a:lstStyle/>
          <a:p>
            <a:endParaRPr lang="lv-LV"/>
          </a:p>
        </p:txBody>
      </p:sp>
      <p:sp>
        <p:nvSpPr>
          <p:cNvPr id="46090" name="AutoShape 10" descr="data:image/jpeg;base64,/9j/4AAQSkZJRgABAQAAAQABAAD/2wCEAAkGBxMTEhQUExQVFhUXGBgYGBcYFRgXFxcYGBgYFhcXFxcYHCggGBolGxcYITEhJSkrLi4uFx8zODMsNygtLisBCgoKDg0OGxAQGzQkICQsLCwsLCwsLCwsLCwsLCwsLCwsLCwsLCwsLCwsLCwsLCwsLCwsLCwsLCwsLCwsLCwsLP/AABEIAQIAwwMBIgACEQEDEQH/xAAcAAACAgMBAQAAAAAAAAAAAAAEBQMGAAECBwj/xABEEAABAgMEBwUFBQYGAgMAAAABAhEAAyEEEjFBBQZRYXGBkRMiobHBIzJC0fAUUnKS4TNigrLC8QcVJFOi0kOzNGOj/8QAGQEAAwEBAQAAAAAAAAAAAAAAAQIDBAAF/8QALxEAAgIBAwMDAwMDBQAAAAAAAAECEQMSITEEE0EyUWEUInFCUpEFM6EVI4Gx4f/aAAwDAQACEQMRAD8AMjbxzGiYiSJgYx44eAbbpiVKN1Sq7AHbjCs6rGQjsQBYNIS5r3FAtiMD0MG3o447iFSokgcmAElvQTLVAN6CJS6RwApaqQDNNYJCqQqtltCVHuqIGYZnZ2qdjdYITqRaSVfCxBusXNFFJfo7QSqYYRWa0FQTMllrweoyUqlMjhB9jnqUFX8QogUZxRvWH01uGSoL7SOhOge/GPCihHaPHBXEV6NFUE4lvxPJVAbxLJXBAZaLYkTUSyWUWIfA95gH2kx5/wD4gpAtC8zfUeRSkt1h9pTSErthMWFlCSgkpxF0qUboNMIQ6wzpdtnpXKV2YUoIuqYq90Opgdwi2PgppoqzRonZBWkLKZUxcslygs4zzfxgZoJxl2MjpoyOCeyhUbiFJjt4zkwXTWkOxlFWZonjt5fKKVo2xLtU0pvFIHeWvEgE0Af4jXoTkxM1ttl6bdeiA3qfT8sM9RpYEmYfiMw3smZKbo6F/wCKAl5KbxiIdMaPXo+ZLnyVqUgliFYviUqIoQoPwaPQrLakzEJmJLpWkKHAhxzis65W+SqTMkEush00cBSS4c5bOcd6hWkqsoQcZa1IxelFj+ZuUHlC+LLTehNrHpEyJClpa9RKeJOPIOeUNXika+2p1S5Wx1nnQeR6wqVsC5FadZbT/uHwi8asaTM+QlZLqBKVHByK4cCI8xkSVLUEpZztLYkD1i06DRPs6VykXFFRKnvincfugHdnsikopD6G+C+36QAu1JSmaCkK941woGxywxgew25bETkG85IuC8m6apzdxUct8DaSnDslHAlKwHDHE5Y5x2Ok2DRJPcYSNCTwhAlYJS2KSMsa+Tw1/wAoVjdnYD4UnDhFQlKmLMhHtRiQns1Bu/QqDAoTvoM49Jk6Pmt8HjGfLKfuboRg+YiT/KDsnDjL+UaOiztWOMpXziwosU7YnqflHZs88Zf8jErn7j9rF7FYVo4/f/8AzXEarD++nooRbAmeMlfnPzjDNnD4V9f1gqc15FeDG/BUTZD9+V+cj0jlclSQVOgsCaLBNK0EWqbaFtVC/wAoPpCzSukTLlrV2YdKSQVSQztR6DOCsk7A+mx0edaWCVGYhN5lJupdNb3Z3ajIOt33R3rTov7MiXM7r9rLFGfFzhuB6wztunkzUSAZcsLmLPuyQlwlSHIq6etRSFn+J0z/AE0oOXMx+LIV8xG3Hut0ZclJqiv64ygLVNNa3CGZqp/SFsuwkpvBQ4GLXrrotpkpV9KwuVLN5IuuAHqAose/t9IWyZIAYEt+IxWvcmV2opG4fGyI+6n65RuBpQbL8gx0VMHOERJVA2l512RMP7pHM0HnEGLRUTKM2Y5D3lFRG0B5ih+W9FjsATZ7IVJo4v1q6lMByw6QgtM/sVII2zA+4oKH5iZB2k5/+ikJGKkJ5sjDqRHfoKTX3JAWr+hxa+1mTXKfdSxI75Dudt0EFsyYn/w4mEG0SzkUHmCtJ8hD3VmSEWdAGZUri6ix/KB0ivanG7bbUnbfPSaP+0d8Cc2Xp48u1ntb2mbecMbvJNP15x6cFR57rhYWtaVAFlgKLFKS6KKYqo7BPWBHk6KEC1NUEHCoLjbzq3jFj1R0SmemaZhVRSGYkfeKhzDRWftRN4uTiSoqAVWgfbjVou+p1oloszqWgFSlKIKgCwN0Ud8E+MUlwM7XA6ser8lCWa8SSXLEsTQV2BhyhVpWxzkraVKeXtBTQFn7vF8qvE1ptMyaSSkoSB3Q9eP4i3KLLM0fL2HktQ8jGGfVJfJsxdLke9iOXaJQmypczs5V0PfCSSg1W3Xzi3S9KtQWyW/7zA9DFRt1hQZigXAuhKSXVULUS5qefDZEK9FggXMXU6ipwoAgBg1Gh5qGSm3Qcbnj2Ssv0jSkw+7aZB/iT8oMRbrUcFSj/EmPNJmi1ZgeEcnRkzJMJ2IeJjvNLzA9RFttn3ZR5j/tHabZa85SDwI/7R5T9hnDAHk8YmTaA9JnK98oPYX7he+/2nqq7ZaP9gfmEINarXM7BQVICQooSVKPdYrSCC1WIcUijKVaBiZo5rEbsqbRNXdBJABPfJbBnrm5EMsCT1WB521SiMlKlJMktLo/uzJhKSStRupKmUCGe9eOLRDrFME8ITJZTXixmFA7zUbP3c8OcCWzV60KSgyShRF1RJVdIdPujaWz3xW9J6u2pBC5qBj95Knq5ww5xq1xurM2iVXQ90+hrPZjdaYgXZjsylNiliRkNkIkTDdvFKmwd72G0ZY5wNKcIDuwyyHAZR0WpjXp4xYlsTi1p++RyEZEClI+hGo6mdsejpgHTyvYnepI/wCQPpBqYA04oXEPUdoinWMzBHkrOnZJMtah8HZtwUVA/wAiYk0bbhMly0kfspawXwckhJ6AQ3slnTOlTpZzFwne6lA8ryekUgldnWZc0EFKg4GBG3eCMDvh1yO3bLrq3pyUZEtK1XVISEl91AQcIS6KtqZNsnTFPdUmYAzfFNSRi2ITCidpKUVfsktxLtybKDzMRQlBU29VBTCvGBTsKjH3LnL0/II94imw9IQ63ThNlEoAUEirocpvEPU+6aJqAc8ISfabMSyhMowocwK0aHOj0yBMnIBUqWqUhLO6jff3WGLN0hardh0pcFMmJIQKFlEkOgMQmhKZmJq4IFMOVmRqh2apalzQe8l0hDEtUh33HKC5GrMtwSliGolRPNSjir8LClIfybAkB2F454nmTUxly9bH0x3Zqx9JJ1KWyODNJoA5Zgfnuxh3O0jfFxISCRVRN0YZA7/KF/ZBIc/qeUC2l8ktvND0jEnaWxub53Gk2xFJDqk9mwKkiYyipiKsk5l8RA80pQQRdcmpvlTD8sAy0LJb5QRM0cs/EPXyh5ZXLml/JOOOuP8AokRpFJdgQ21Q3cz0gIaWFXMzHG5KL7+8CeWG6Jf8smPiCNxr4wIbLMffuanUQY3W1Bl82H2bTCQQCSXLd5CRjRwUUfjDH7YjAqbiCn+YCECrFMDdx+XjG1oX8SVc36h3gtya/wDQLSmWeSt8FJI3LSfSNW5S0IJBZRogm6e8xagBJw8IrIkjeI7KCoM5IxFXbg8Tjm0v7kO4alsy02BQVOuS0zLqky0p7oIBSgJKlFzdBAFTxpAmvNjUgS0kkFyTQbBSkL9A2xdlWSkkpNSl6HH55NHWsmkRPVfBLNgzMeEaJ5MclqXJKEZx+18Hn6UhmiaVLvJunaw4QKsZhq9ImvMhanwSpuLUbm0ewuDyHyRTrVLlqKMbpZx4xkKUS6YRqBZx66IW6w/s0n/7E+sMkQFp8exO5ST/AMh84ytnQ5AdVVOJz/7p/kRA+u9l7REtgLwvFyw7qQ5r6R3qkutoH76VdUt/TAmuVrN7s01JTcG4rI9GHOC3uh/1MR6YsgRZ7GQACpJKiAxN5i5OdCIDROKAbpUBjQmsWzWfR4Js0oYJDAbQkJDdBCubYAFi8PhJ41SluLKJ/hhlNDJPTYhtiLs2YnG6tYfMsoh/CLFqbIKpqiXolIHi8LtJIQoqWFC8pc1kkKJLzjgRQMnacy1YYariZ9oAALEUGWIbhnC5t4MfF6ky6os2cFIlxzZVhYoRwglKeUeFODx8nsxlGfAKtBvGjghndiNrfWyFtq0beaqT+JD+REPVxAqS8cszjuju2m9xfY7CxGDbACPMwe0SIGWewY9I2Q4oRXnCNyk7Y6UVsQ3o7v744CFvW631ujplbA8NT9wal7G+1MdLWQHZ90ZcEbUnfCahqFc61Jf3ZY4qKT0IEDqAKu4wO4hQOVWwhtMS+cQz7M7d4gbBnFu6q4J9sjsQcPEJIrh0guUkAUoIFWjKElP7bGUfcrmlNFBlLlBiKqQKBQGJAyO7d1T2xhJURmBnvD0i5rISCo0SHJOTDfFCXMCkzGwxHiY9nos05YvuPI6vFFZPtA0YRkZLwjI3UYz1lBgTTv7Bf8P8wgpEC6aHsV/w/wAwjJLgC5KjojTAs8+beFFgDgpNU8u8fCJdDpVarZ2hqiWb5OV74R1qNyYT2lKBaR2n7MqSVVbuFkqL7mPSPSrLZZUiWyEhCA5LZ7ycVHjuhpNR3Hm6Yo0lMH2pBLdxBp+IKBpwbqITad0vcmoTdBSyFF8XSskB9lK8YhNqM62LUMAlW/NI+uEB6wySpbU7qHLls1H1DcYMIJ0yibUaBrcs9nKT7QXiqYQom4Qom4pCWG1Va8cosWocxV8/cSQeYBVTr4mK5bLRLZk1dEsAkNdYuQBeVsFaZ0EOdUbSEkglklq7FVYndkYGVXBofG6mi92OyhdQbppUbHLweJUxLgi8MHG7dAlg7uRbbiMvmIcWVVI8XuZMWz4+T1o48eXdci9V0mirh2KdvH0iVFimEOLqtwVU8A3rBtolA4gF4g+wS6llIb7qm3we5hn6o1+A9rLHiV/kX2iUQKpIORbyMCpcYAbzVquxLlknKDNIWpaLolqXMLkhLXsANlfid90daMt8yrS0GovApY76HPHGNcMEO3d7fJknkm8lVv8ABF2imdkkblCI/tBUWHdpQs9XGOwM9awbbRKWXKJgVn7iRgKMMQ4NaE0gZa03lESlBD3QzPQ3Uk5A4ZwI9LGwyzSo1KSWqdnEY54NujtXGGcycQAkSJZKQElRPvEAVO+AF2pbUkyxz/SJZOn1SpyRXHkaW0WDKIfEdY4WkmgB6RKq1Tce4nk/qIEM6YSHXjsYfOE7GLzIbuZXxE32Shiw4kekDkJf3io4U93mf1iA1xL8ST4YQTPThXOGXZx8K/yBrLL1OvwVXWi3KUkJFEksw4O0KEWBRkKWGIYkgFyAL2IFcEqPBjmIeaes/wDp1khjeQocjdHW+ekV6Yv2Z4NHqYneNHmzilkf4F6VDbGRErGNRo1Gaj2FEDaWHsV8vMQSmINKD2S+EZ5cAXJXrdoI2izS1IbtUXmel5N4kpJy2g/OFiJWkCgSuzmsKBxhk14lm3+MW/QCvYp5+cNQYDl4YW6bPM5EhMu8hSvaOykFNQQ/xPgMcKxBPsyl9oU1AAvEmrM714eUNdcGFsQoCpABO0tnvqIGsFhTNnK7Qns0y1LUxZyO6lL8SOhikWtOopdoUW1RWJaioqZNz3Upu3cEi6e8GUC5ANYe6pgEnelQ/wCKvnCBUsgLoQAQeRIb0iwap4LP1gRE+o/tMt0/9xF30XMXIqnvywQ6VHAVcAs4xGGzDOHdjt1mVfvFUtTG4ksBeODqFCB6wosCnS0M5UkKDkV6ePpHkR6rapqz0n017wdDNEhZ2cR+mOMataFhPuqD0BKTiz0LbM98Kpcnsz3CU54nywyOWcFytKTWAUtKgl2C07cWKXepzGyLwhgbUosnOWdLTJGtWrWBOUZgQVJSpjsKhUbxRPSOLDcMwqWQATUnAn6EL9KpVeE1CbrhjdVeD4cdkM9BLkD/AORLKgBQgVB4fWEehHeJgk2pE+kexIJl3Cf3af3gfQyZZlze0zCiFfdoCGYUIem+G9qFhKWCwaYG+CNoGEU+dawm8E0CgHc4EDxgK3yM2vAwsFqSQaqYknKjuQ9YxaLpUH90kU3GGegbFKEkKXNQkr+G8AQnAGlXiZdmsicJst9neOfT+8Ry9OpcclsPVOPqexW7Qt/GAVrqN3yi0qmSMnI3IJc7qREu2JRhLVxN1FfOrnwia6X3KPrV4RXJOj5ismG0v5YmGU6xJQApdBjeVhXYBjWO7XpNQHwIDZd9RwweghHpGeS5ck1YkueWQ5QZQxw5EU8uTjZCDXS1ldyWh7rlR2kigfqaRWrWghIBx/R4sM0VG2sJtPftDuI/lEbsTuCMmRVNoTrRWNxIqpjIsRPWhEOkf2S/wmJQYht/7Jf4VeRjNLgVcg+r6vYjiqGoVCbV0+y/iPpDVS2BOysLJDS5KFrglRUZgwCyOt4D/wBcRSbHOmy78lKiCCkgVeovJ4uPp4b6YkX7HOLVSpJ43UpUT1WqOv8ADm0ezmo2KCvzJu/0Q8XUB5ci236IVIsRMwNMXMSVD7oAVdSd9STx3RJqtWVMHBQ31F7oAD1hvr0r2A/GPJUKdWAU3SCxctyA+fhCZN8bsfp21Ky5aMP1zh1ZpjAwosihVqPlzxT8voMbMo5479seBkxyg9z3cc4yWxMamtD/AG+cYqWQBxjSS7sdnnEr7T8q/wBo5MqL7RZSp68oPsKy91Q3JU+7OOa14/rE8qzi6QcifIGNeLqJQM+XBGaOlYFyKFqNQ4EFs6YQvmWRK6qG8Z0ycfWMFyrxqVEkOztj9PWNJVhh+myLT6tvaJDF0aTuW5zMmG6Q78hypEJti6YUzAqeNYlmUHSA1TKxm78/c09jH7Ado0kpRYKVhl9UgKdNUfePWCLQqpb9IEnCkP3JMXtxXCB77nHOJ7WaRAkVHERLNlqVRP1XE7I6e7QvCYlmrYjfnzit6UtF6YvY5anAQ+1knCWpKB8KMd5JdXXyEVaanP6xj2sSSxpM8XI7ySaNpPr5xqOUqjIqSPWrsRWwezX+FXkYGk6+2FXvWeangpJiaZrXoxSFC9PQSkj3Hy3CIuLaDodgurlZR/GfJMG28tLXwbrT1gfVi3WJMtSZtpEolalJCk4oIF0u/HpB+m5tlMgmVa5UwuO6km8WrQcoSSdcDaXqF9ns9+zqSfjEwdSoJ8Giq6gTSm0LQfiQafvJUPS9Hp+jNAnspYTNkKIQkH2qcbofHfHn3+Vrs2mEySzrmd1lAgicCEhwW95TcoZJ7o5oK14V7EfjHkqF2r4IlpJyUryQfXwh7/iNoubKkArlqSL6akUwIx4mF1kmFSJSj91tgopQAbIBNwcBGfqHWM09GvvLFYwWByz3cd0NZKXIJUd+bjnxgCwEM25+n94IlBsHB6jp8o82PUr0zVo9GXTv1QdDEWJWKSG6bPnEk6SsYoPFuOcD2XSooFA8cR0x2bYeWa3IU91SSWa67HcbprFvp8WT0uiXfy4/UrEz48/KJETKY1eGyUAhihKn3B65xLL0fKo6QD+6osN7O0D6N+GP9bHyhPLRnnX5xCgtFgGjpTs6m2DPaHaOP8pRtWG5+kD6WdDfWYxFaDT63fPxgN4fT9Go7wcnLlQ+YEQJ0XL3ne8culnwF9ZAq1qNTECZC1VCVEbQKdYtpsaQ5CU9B4bIjtZSkd4gbHIEVXTe7IS6u+EVuXo9bC8yQ+1z4QZMQiWknADOO52kUE3Uuo7WYUrnU9IT6ZnFQqflDa8cHS3YmnLk3eyKVrJOvzzwSOAx9Y4s9mSpMxSlhNxNAQTfUSAEBsCzlzTu7xEWmEvOUG+74JEcWW3KlKcMpJDKSahQ2H5x6MOI2YJbOVA9uWFLUpgHaiQEgUGCUAJHIRkGm02U1KVpOwMQOBjItsS3FRAjRRviYgbI2UjLyiFmjSSW8ElH4Exmj0EKWdktbc2T/VHdqS4R+EeQjVnSyJm+6nxc/wAsdYKBkpUMKcKRLIC1LSe0ZV4AKUsi6RUG8cAPSNiVBtlsMtaR7QX80lwMdoyjtQXDY40jbZ6j2c+euYkVHfvp3EF/7RbNEWjt5YwDmhwF4UIPFhXhFItkgpVdcHEC6XBYlL8yIsWralS2lrSUlyWIIegGeNXieeOqG42CTUti4WZBvKegAKfIwUCQDwiCzLdO3625honTLLbmOwfWEeJmwyg/g9jDmjJfJuWQ4Bw+s4JmIGDbfBhAMhq4UHUZwUlZOJyb0hPJQlkqUKJUoZllEQbK0jNHxvjiAerhzC7tgn6+t0TJUMsxFVOfuI4QfKGVm0tNT93M1TxNKxIvWGYo1CTTZx3wqBe7tAJOW14hqC/1j+kVWaaXInYxt8DC0aYLUFS7wFaNOTDg3IUHV4HtCqBwxxb5wGVYjOOWbI/IHhxrwZM0nNU7rLZgFh0EBzVuzly3zPrG1GjARpZbp84XXJ8sZQS4RzYld8c/KOdIF/KkdWJTr5H0EGLkBPeOOPDfxry8jCDlOkJkmoq2I5+rapi1zFKQEJQXqbzhNf3Ul3DlxR2ikTqiGultKLmLWAQEXiBQOznNnrjCuYmPa2SSPHpttsHjUbYxkGxaG/YbRGdgIaGajIp6xjJP0Ixd1+x6HaQsVJBCdwaOJkoBLbVE9AB6mGEmWKvlEQs4USNnqT8hFe5TdknjtKheERwuziGCrKBmeoiFNlUo90E8AT5QymnuK4PihaqWQYJsM9YIUCe6XYkkdIb2TRnsZ610upYP95QAHioQs0bYVTVBKCHO0sOcPKSrcnGElIuWg9JBSS2QqDiMYs1jtIW1TTZiBnTOKNI1WtSC4UkNmkk+mEOLIJktJvl2BcgENQ5RgeSMfS7Rt7er1KmWhNjQqrY5hTV8snZhEs2wFKlDZRiMC5fvAkHHbCex6XVdN0hQLY1wwrtr4mGlk0uMwocPPLZCvsz52OXehxuaRZi/eSWahFc8o7VLKWDEMPowdIt0sqHeGOdM/wB7CGcxdSBRy6SFljntaO+mi19rD9VJeqIgCGCj+6embcjAipoJNd3l84tQmqwKqdfSOkhVHXjUi6ktsxS1fSO+k25O+s+CoWtTJBOGD72w8R1h/YJLJSCAO6lmDPRyTtNYPtU4pQ5UXvN8NAccBwiCyBCrxWWZJYZUjRg6fRyQ6jqNargTaU0XMmEXACXJqUi6PM478oU2vQa0teUnN2enURYLLpQIWFKoliH8fTxivaV1ivOpKXd6qw6DHwjsmHHdsGPLk01E5k2NKDTmTCLW3SfZpuJNScXFaeX9og0hrCQ7sVZDADNz4dYqttmlaipRcnw4Q8FvxsCa2tu2QBR2xwsmO0pbjGinfyIjSlZmbohvHbGQUmwrIcJURwPyjI6kC2HdiY2JRGR6QQhYiVJH6s8Y9bN6xoAVNIZv71jF2k3boABBqrMhsDziW1FLqY3qOCQQ2JJIOwAxoFACQx31zpXCsaK+DM27qwaYslNc/T68IH7FqtWL5obQdlmy5d+clKykOkzpYYkqLXLpUKXTvv7od2jUJC0XkzHw/wDGeGL15DOA214GpHlIUtroKgDUgKLFtowx8oY6qzrs/D4VHLc5ckNSGOk9BqQtSUqlliUglYS4TUkXmo7tCzSejjLQFpIIoCQcyOhBrUEja2Ec0pRp+QL7Xa8HoiVFKEzJaytKmL4pbdnA6g7kipLmItSk37IElTkKWGxat6v5oMnWBSTU/rHibQm4Pweo7lFSRHpFcsIcCrYj64wvsk5YBdzlEGsFqTJuv3qgkCnL62wsVraHpIH52/pjRDFKSuKsnLIovd0WdNpIah8PnBSLamj0O4E+TsYokzWacp2TLGzuktzf0gZWnLRksDglPqIddNk+EK+ph+T0mVaWBx2fFTP0iObpEpxUQN58QTHmkzS880M2a2ztFAdAWgNa3qXJ2mpi8emfmRJ9Sv2nqlk00hc6WgTQpSiru33dkuxCSWwPSH08lIeg7qqB2G4E1MeSamN9us+9ZHVCxHsukpXc/gVGrHj0oyZZ6pWVHWiYUIlpBNfJq+cVtJej0+cWXXQVlDcr+mK1Ll94cYw553OjbgS0Fd0tOedM/E3QAHygS/E88OtR2qUepMaFn3xtVJIytNtkBXGwx2xMqzbo7s8sB3Bgt+UBRd0zJai1FEc1RkEdonYRyEZCdyRXtQJEqTt6wUpSWLEYbRCyuwxyobRE3jsKyteA+VZiUEJxKS+11AD+pULpc3DnDzQFkfvOQwUpD4KIKQoDawrygLSujSlSlBJuviHIBzrlXziymlsRcW9yCRajfdsD5YQTatJqBJSbpyZwesAyEsWOL4RlokuTFbEsZ2y2dpU0JUX3d5g3AR3rPpSVNMvspCJSRiEg95jid8JpU0NUPEkhQK0mgaA3SClbLvqRNuGars7qZqgANyXD13qx3RcpwSUlwGGb1DCpigaszF9qaMQ1C9bxLEDYz8wYtenbb2UlW0jpXye6OceB1UHLNflnsdPNLHR5xrNa704h6J84UEwYtN4kmpNY4MsbI9eFRikedNOUmwYCOmO0Rw5jAkxUkbKTGXI7Ajq9AsNIK1dVctdmVsnSn4FYSfAmPfrVJdIG1CvL9I+d+2aoNRUcRUeMfRUqcFypSwfeAPJQf1ikN0SmqKJrmlxJVxfmB8orkhbKfYCfCLJrZWTLfIt0SR6RVFJKUTFfdQovgd3rHmZ1/ufwb8G+Mp6VqaJETSIwR0I9HYxbmdud0T2eeWwiNCc2pEt/cISVcFYXyyUTjujIG+vqkZC6EU1hQRBGj7EqbMTLTio41oMSTwEBBxF41S0f2cvtFe/Mw2pRlzMSzT7cbOxQ1yoM0xo0dihMunZVTtJzB4wkVpJKAmhCnYpLpGDpKi1MWwyeLWnRyFL7UteZnc4UoBw84QaZsMztz2Z96qKqSWF1KgCMK3Twfnn6bIn9kn8l8+Nr7olamzCuctahdOLPsAFDn8oj0lMClDu1AxOObgw4VolZUU9y9eAukqvKORFPX0jLZoJaQ/ZTAxYkKC004B25RvU4LazE4TfgRaEsshd4TFAGjAqKaYkgux/SHh0OJk0KSVzGqpZIusPgSQO9kCcBxgCTYkIBdLnAFyMTVwB3qUZxFn0VaFIdF28oJSLuxQBDqIoEgYk1MSzZGk3Epix26kMdD2ZrQqlUyUlTbStd0dAqK7r5pEt2YOYB5P8AqOQi42aR9nkLWTeWrvKVheUWSmmwBgBsEeTabtl+ardSMXTwU81+yNmaWjE/kEs44xOXyPjElnAYCOpzA0aPQctzGoVEGSpQjfb7hE19sh1jRUk4iDfwDT7MjM58ojKx9CJiEbxyjkyk/eEG0K4tkTCPb9S7RfsFm3S0pP8AB3PSPEzI2V4R7JqkLlmEv7oA5MD6w8ZrVXuTlB1Yr1lPswP3/wDtFa0oWs087QlPIqCYs+sSXSdy/QxVtYjdsZG1afAg/PrHn5lfURX4NvTusEn+SlgGJ5alD+0cJUafIR2Cd31zj0GYo7EwtBOIEbcZwPfiaXNFXflCOJVT9zvl4xkcGbx6D5xqOoNomSsmm2kX1ekFhnQOLEAhuFOUUdKRkRFqkadlEMpTFs3HiHEY+pUmlSs09O1G7YxRp0MxcYbDm+2OJGkkrtAJVRCGchu8tQJHRA6wBbtMSkoJBlrIwDgu/AYZwNomdLUZpVViklWAqkBqFgAfMRmhCWhz0/BeWSDmo2XGfNlzme6TtB7w4ZvhEqZBSLvaTBtCkgnrQxXk2RBwfaMD02x2LMrKYX3kj1iPccVT/wAorpi90HWyyXgfaLU5w9wEfwh/GM0RZlSwUm4EOGug3jUuVE4loASZ4NFO2Tg+YjarRPr3QdzMeTQ2rVtqBpUd6GenbVeCZe2p3DDyfoIWnVCyKDlKgTVwtW3Jy0R2ELXMKlJI20IBoBR4ezFMwETyynidQf8AAYKM/Uis2nU0f+JfJXzAp0hPa9U7SCSyVcFf9gIvd85HxjgzTCw67NBb7hn02OR5vM0HaE4yl8he/leBJ1nmI95Kk/iBT5x6oVPsiFRGfnGiP9Ul5iRfQx8M8pJMYPqseops0tRcoTxKREytDyFVVLlHeUJJ8RFf9Uh5iyb6CX7jzPRkq9Nlp2rS/AFz4Ax7DodY7N3ZyMfusEjr8ordt0PZ0EFMtIU9ClwwYg0w/vDeUUgJuzKAuQQ5yZmOEaun6iGWWteDNnwzxx0+4Pb2KFucf6VD5xUddC0mWNsx+gUIss9QPdNaHJqlTuAHyaKxruH7BJLMFnDF7p9T1gTlGXURrxYccZRwSvyVNKo7BiX7MPvDo0c9lwjXqTMumS5OQPpv1jpKHjDL+njuVStY58bBS33NdkrZ4xqJ/tJjIX7iumHucBEaWIjE0iNrtajj9dINMnaO5C2J20Z9rj66xObbdvDEuxAYBxjUVxfoIB7UZiNy5oGHiHhlJoVxT8nM+aoqKqA7qNwiSVpOen3ZkwcFqbzjkzAchGxd2dDHN3ygqPswtOslpce0JbalPiwcwwka5zh7yUH8w9YS3U7/AK5RImUhsa/hHm8RnixS9Uf8FYyyriRYUa6gpYyyDtCgR4gQbZtb5bMSsbaH0UYpcyS2XSOBKG2E+kwvhUP9TmXJ6fI1pkFvaSyP3kN/MkQys+lJKzQIP4VYjddJjyESjkfGOTJPGJS6HG/JRdZPyj2WcuS3xg5MUmo4gQoHZlX7VQy7yN+bGPNxOmDBSh/EaeMES9KTgA0w9AfMRP6BLhop9avKZ6jZpRwvII3OPMCCQC7Cu5o82smtdoQfgV+JJ/pUIayNd1YLkpP4VlPQEGM0v6dLwVj1kGWKfMT2ntEquh2qU1wfhU9IKCLOR705B3XSIFsusllUGvyxuVTzEHInWdfu3OKSPSBHFKGziU7ilvYIvRUpSgoTxeFO+kppXOg+hFK17X7aWlJBCUmowclufuxfZlhQxKTzr03x5rrRMe0KbIJdqVIvn+bwjb08blqrhGTqH9te4vExWw9I5Us5jwjRmmNicY2mT/kiKniQEENhGzM3RiyLrtWCLRHdO3xjIivxkNTJ6iURkZGQAnBjhMZGQUczDGRuMjgI5eJ5RjIyOHQ9sodIfZHRljYOkZGRgfqPQ/SC2qUkOwHQQCqMjIvAyy5O5ZgpSQ2EZGRw64BVDvRwoVjUZDk2ZLMGRkZDR5JojmWpaT3VqHBRHlHCK1OMbjICKPlGLERgRkZCxGMUKRwoUMZGQyElwCmMjIyLGc//2Q==">
            <a:hlinkClick r:id="rId3"/>
          </p:cNvPr>
          <p:cNvSpPr>
            <a:spLocks noChangeAspect="1" noChangeArrowheads="1"/>
          </p:cNvSpPr>
          <p:nvPr/>
        </p:nvSpPr>
        <p:spPr bwMode="auto">
          <a:xfrm>
            <a:off x="57150" y="-2789238"/>
            <a:ext cx="4400550" cy="5810251"/>
          </a:xfrm>
          <a:prstGeom prst="rect">
            <a:avLst/>
          </a:prstGeom>
          <a:noFill/>
        </p:spPr>
        <p:txBody>
          <a:bodyPr vert="horz" wrap="square" lIns="91440" tIns="45720" rIns="91440" bIns="45720" numCol="1" anchor="t" anchorCtr="0" compatLnSpc="1">
            <a:prstTxWarp prst="textNoShape">
              <a:avLst/>
            </a:prstTxWarp>
          </a:bodyPr>
          <a:lstStyle/>
          <a:p>
            <a:endParaRPr lang="lv-LV"/>
          </a:p>
        </p:txBody>
      </p:sp>
      <p:sp>
        <p:nvSpPr>
          <p:cNvPr id="46092" name="AutoShape 12" descr="data:image/jpeg;base64,/9j/4AAQSkZJRgABAQAAAQABAAD/2wCEAAkGBxMTEhQUExQVFhUXGBgYGBcYFRgXFxcYGBgYFhcXFxcYHCggGBolGxcYITEhJSkrLi4uFx8zODMsNygtLisBCgoKDg0OGxAQGzQkICQsLCwsLCwsLCwsLCwsLCwsLCwsLCwsLCwsLCwsLCwsLCwsLCwsLCwsLCwsLCwsLCwsLP/AABEIAQIAwwMBIgACEQEDEQH/xAAcAAACAgMBAQAAAAAAAAAAAAAEBQMGAAECBwj/xABEEAABAgMEBwUFBQYGAgMAAAABAhEAAyEEEjFBBQZRYXGBkRMiobHBIzJC0fAUUnKS4TNigrLC8QcVJFOi0kOzNGOj/8QAGQEAAwEBAQAAAAAAAAAAAAAAAQIDBAAF/8QALxEAAgIBAwMDAwMDBQAAAAAAAAECEQMSITEEE0EyUWEUInFCUpEFM6EVI4Gx4f/aAAwDAQACEQMRAD8AMjbxzGiYiSJgYx44eAbbpiVKN1Sq7AHbjCs6rGQjsQBYNIS5r3FAtiMD0MG3o447iFSokgcmAElvQTLVAN6CJS6RwApaqQDNNYJCqQqtltCVHuqIGYZnZ2qdjdYITqRaSVfCxBusXNFFJfo7QSqYYRWa0FQTMllrweoyUqlMjhB9jnqUFX8QogUZxRvWH01uGSoL7SOhOge/GPCihHaPHBXEV6NFUE4lvxPJVAbxLJXBAZaLYkTUSyWUWIfA95gH2kx5/wD4gpAtC8zfUeRSkt1h9pTSErthMWFlCSgkpxF0qUboNMIQ6wzpdtnpXKV2YUoIuqYq90Opgdwi2PgppoqzRonZBWkLKZUxcslygs4zzfxgZoJxl2MjpoyOCeyhUbiFJjt4zkwXTWkOxlFWZonjt5fKKVo2xLtU0pvFIHeWvEgE0Af4jXoTkxM1ttl6bdeiA3qfT8sM9RpYEmYfiMw3smZKbo6F/wCKAl5KbxiIdMaPXo+ZLnyVqUgliFYviUqIoQoPwaPQrLakzEJmJLpWkKHAhxzis65W+SqTMkEush00cBSS4c5bOcd6hWkqsoQcZa1IxelFj+ZuUHlC+LLTehNrHpEyJClpa9RKeJOPIOeUNXika+2p1S5Wx1nnQeR6wqVsC5FadZbT/uHwi8asaTM+QlZLqBKVHByK4cCI8xkSVLUEpZztLYkD1i06DRPs6VykXFFRKnvincfugHdnsikopD6G+C+36QAu1JSmaCkK941woGxywxgew25bETkG85IuC8m6apzdxUct8DaSnDslHAlKwHDHE5Y5x2Ok2DRJPcYSNCTwhAlYJS2KSMsa+Tw1/wAoVjdnYD4UnDhFQlKmLMhHtRiQns1Bu/QqDAoTvoM49Jk6Pmt8HjGfLKfuboRg+YiT/KDsnDjL+UaOiztWOMpXziwosU7YnqflHZs88Zf8jErn7j9rF7FYVo4/f/8AzXEarD++nooRbAmeMlfnPzjDNnD4V9f1gqc15FeDG/BUTZD9+V+cj0jlclSQVOgsCaLBNK0EWqbaFtVC/wAoPpCzSukTLlrV2YdKSQVSQztR6DOCsk7A+mx0edaWCVGYhN5lJupdNb3Z3ajIOt33R3rTov7MiXM7r9rLFGfFzhuB6wztunkzUSAZcsLmLPuyQlwlSHIq6etRSFn+J0z/AE0oOXMx+LIV8xG3Hut0ZclJqiv64ygLVNNa3CGZqp/SFsuwkpvBQ4GLXrrotpkpV9KwuVLN5IuuAHqAose/t9IWyZIAYEt+IxWvcmV2opG4fGyI+6n65RuBpQbL8gx0VMHOERJVA2l512RMP7pHM0HnEGLRUTKM2Y5D3lFRG0B5ih+W9FjsATZ7IVJo4v1q6lMByw6QgtM/sVII2zA+4oKH5iZB2k5/+ikJGKkJ5sjDqRHfoKTX3JAWr+hxa+1mTXKfdSxI75Dudt0EFsyYn/w4mEG0SzkUHmCtJ8hD3VmSEWdAGZUri6ix/KB0ivanG7bbUnbfPSaP+0d8Cc2Xp48u1ntb2mbecMbvJNP15x6cFR57rhYWtaVAFlgKLFKS6KKYqo7BPWBHk6KEC1NUEHCoLjbzq3jFj1R0SmemaZhVRSGYkfeKhzDRWftRN4uTiSoqAVWgfbjVou+p1oloszqWgFSlKIKgCwN0Ud8E+MUlwM7XA6ser8lCWa8SSXLEsTQV2BhyhVpWxzkraVKeXtBTQFn7vF8qvE1ptMyaSSkoSB3Q9eP4i3KLLM0fL2HktQ8jGGfVJfJsxdLke9iOXaJQmypczs5V0PfCSSg1W3Xzi3S9KtQWyW/7zA9DFRt1hQZigXAuhKSXVULUS5qefDZEK9FggXMXU6ipwoAgBg1Gh5qGSm3Qcbnj2Ssv0jSkw+7aZB/iT8oMRbrUcFSj/EmPNJmi1ZgeEcnRkzJMJ2IeJjvNLzA9RFttn3ZR5j/tHabZa85SDwI/7R5T9hnDAHk8YmTaA9JnK98oPYX7he+/2nqq7ZaP9gfmEINarXM7BQVICQooSVKPdYrSCC1WIcUijKVaBiZo5rEbsqbRNXdBJABPfJbBnrm5EMsCT1WB521SiMlKlJMktLo/uzJhKSStRupKmUCGe9eOLRDrFME8ITJZTXixmFA7zUbP3c8OcCWzV60KSgyShRF1RJVdIdPujaWz3xW9J6u2pBC5qBj95Knq5ww5xq1xurM2iVXQ90+hrPZjdaYgXZjsylNiliRkNkIkTDdvFKmwd72G0ZY5wNKcIDuwyyHAZR0WpjXp4xYlsTi1p++RyEZEClI+hGo6mdsejpgHTyvYnepI/wCQPpBqYA04oXEPUdoinWMzBHkrOnZJMtah8HZtwUVA/wAiYk0bbhMly0kfspawXwckhJ6AQ3slnTOlTpZzFwne6lA8ryekUgldnWZc0EFKg4GBG3eCMDvh1yO3bLrq3pyUZEtK1XVISEl91AQcIS6KtqZNsnTFPdUmYAzfFNSRi2ITCidpKUVfsktxLtybKDzMRQlBU29VBTCvGBTsKjH3LnL0/II94imw9IQ63ThNlEoAUEirocpvEPU+6aJqAc8ISfabMSyhMowocwK0aHOj0yBMnIBUqWqUhLO6jff3WGLN0hardh0pcFMmJIQKFlEkOgMQmhKZmJq4IFMOVmRqh2apalzQe8l0hDEtUh33HKC5GrMtwSliGolRPNSjir8LClIfybAkB2F454nmTUxly9bH0x3Zqx9JJ1KWyODNJoA5Zgfnuxh3O0jfFxISCRVRN0YZA7/KF/ZBIc/qeUC2l8ktvND0jEnaWxub53Gk2xFJDqk9mwKkiYyipiKsk5l8RA80pQQRdcmpvlTD8sAy0LJb5QRM0cs/EPXyh5ZXLml/JOOOuP8AokRpFJdgQ21Q3cz0gIaWFXMzHG5KL7+8CeWG6Jf8smPiCNxr4wIbLMffuanUQY3W1Bl82H2bTCQQCSXLd5CRjRwUUfjDH7YjAqbiCn+YCECrFMDdx+XjG1oX8SVc36h3gtya/wDQLSmWeSt8FJI3LSfSNW5S0IJBZRogm6e8xagBJw8IrIkjeI7KCoM5IxFXbg8Tjm0v7kO4alsy02BQVOuS0zLqky0p7oIBSgJKlFzdBAFTxpAmvNjUgS0kkFyTQbBSkL9A2xdlWSkkpNSl6HH55NHWsmkRPVfBLNgzMeEaJ5MclqXJKEZx+18Hn6UhmiaVLvJunaw4QKsZhq9ImvMhanwSpuLUbm0ewuDyHyRTrVLlqKMbpZx4xkKUS6YRqBZx66IW6w/s0n/7E+sMkQFp8exO5ST/AMh84ytnQ5AdVVOJz/7p/kRA+u9l7REtgLwvFyw7qQ5r6R3qkutoH76VdUt/TAmuVrN7s01JTcG4rI9GHOC3uh/1MR6YsgRZ7GQACpJKiAxN5i5OdCIDROKAbpUBjQmsWzWfR4Js0oYJDAbQkJDdBCubYAFi8PhJ41SluLKJ/hhlNDJPTYhtiLs2YnG6tYfMsoh/CLFqbIKpqiXolIHi8LtJIQoqWFC8pc1kkKJLzjgRQMnacy1YYariZ9oAALEUGWIbhnC5t4MfF6ky6os2cFIlxzZVhYoRwglKeUeFODx8nsxlGfAKtBvGjghndiNrfWyFtq0beaqT+JD+REPVxAqS8cszjuju2m9xfY7CxGDbACPMwe0SIGWewY9I2Q4oRXnCNyk7Y6UVsQ3o7v744CFvW631ujplbA8NT9wal7G+1MdLWQHZ90ZcEbUnfCahqFc61Jf3ZY4qKT0IEDqAKu4wO4hQOVWwhtMS+cQz7M7d4gbBnFu6q4J9sjsQcPEJIrh0guUkAUoIFWjKElP7bGUfcrmlNFBlLlBiKqQKBQGJAyO7d1T2xhJURmBnvD0i5rISCo0SHJOTDfFCXMCkzGwxHiY9nos05YvuPI6vFFZPtA0YRkZLwjI3UYz1lBgTTv7Bf8P8wgpEC6aHsV/w/wAwjJLgC5KjojTAs8+beFFgDgpNU8u8fCJdDpVarZ2hqiWb5OV74R1qNyYT2lKBaR2n7MqSVVbuFkqL7mPSPSrLZZUiWyEhCA5LZ7ycVHjuhpNR3Hm6Yo0lMH2pBLdxBp+IKBpwbqITad0vcmoTdBSyFF8XSskB9lK8YhNqM62LUMAlW/NI+uEB6wySpbU7qHLls1H1DcYMIJ0yibUaBrcs9nKT7QXiqYQom4Qom4pCWG1Va8cosWocxV8/cSQeYBVTr4mK5bLRLZk1dEsAkNdYuQBeVsFaZ0EOdUbSEkglklq7FVYndkYGVXBofG6mi92OyhdQbppUbHLweJUxLgi8MHG7dAlg7uRbbiMvmIcWVVI8XuZMWz4+T1o48eXdci9V0mirh2KdvH0iVFimEOLqtwVU8A3rBtolA4gF4g+wS6llIb7qm3we5hn6o1+A9rLHiV/kX2iUQKpIORbyMCpcYAbzVquxLlknKDNIWpaLolqXMLkhLXsANlfid90daMt8yrS0GovApY76HPHGNcMEO3d7fJknkm8lVv8ABF2imdkkblCI/tBUWHdpQs9XGOwM9awbbRKWXKJgVn7iRgKMMQ4NaE0gZa03lESlBD3QzPQ3Uk5A4ZwI9LGwyzSo1KSWqdnEY54NujtXGGcycQAkSJZKQElRPvEAVO+AF2pbUkyxz/SJZOn1SpyRXHkaW0WDKIfEdY4WkmgB6RKq1Tce4nk/qIEM6YSHXjsYfOE7GLzIbuZXxE32Shiw4kekDkJf3io4U93mf1iA1xL8ST4YQTPThXOGXZx8K/yBrLL1OvwVXWi3KUkJFEksw4O0KEWBRkKWGIYkgFyAL2IFcEqPBjmIeaes/wDp1khjeQocjdHW+ekV6Yv2Z4NHqYneNHmzilkf4F6VDbGRErGNRo1Gaj2FEDaWHsV8vMQSmINKD2S+EZ5cAXJXrdoI2izS1IbtUXmel5N4kpJy2g/OFiJWkCgSuzmsKBxhk14lm3+MW/QCvYp5+cNQYDl4YW6bPM5EhMu8hSvaOykFNQQ/xPgMcKxBPsyl9oU1AAvEmrM714eUNdcGFsQoCpABO0tnvqIGsFhTNnK7Qns0y1LUxZyO6lL8SOhikWtOopdoUW1RWJaioqZNz3Upu3cEi6e8GUC5ANYe6pgEnelQ/wCKvnCBUsgLoQAQeRIb0iwap4LP1gRE+o/tMt0/9xF30XMXIqnvywQ6VHAVcAs4xGGzDOHdjt1mVfvFUtTG4ksBeODqFCB6wosCnS0M5UkKDkV6ePpHkR6rapqz0n017wdDNEhZ2cR+mOMataFhPuqD0BKTiz0LbM98Kpcnsz3CU54nywyOWcFytKTWAUtKgl2C07cWKXepzGyLwhgbUosnOWdLTJGtWrWBOUZgQVJSpjsKhUbxRPSOLDcMwqWQATUnAn6EL9KpVeE1CbrhjdVeD4cdkM9BLkD/AORLKgBQgVB4fWEehHeJgk2pE+kexIJl3Cf3af3gfQyZZlze0zCiFfdoCGYUIem+G9qFhKWCwaYG+CNoGEU+dawm8E0CgHc4EDxgK3yM2vAwsFqSQaqYknKjuQ9YxaLpUH90kU3GGegbFKEkKXNQkr+G8AQnAGlXiZdmsicJst9neOfT+8Ry9OpcclsPVOPqexW7Qt/GAVrqN3yi0qmSMnI3IJc7qREu2JRhLVxN1FfOrnwia6X3KPrV4RXJOj5ismG0v5YmGU6xJQApdBjeVhXYBjWO7XpNQHwIDZd9RwweghHpGeS5ck1YkueWQ5QZQxw5EU8uTjZCDXS1ldyWh7rlR2kigfqaRWrWghIBx/R4sM0VG2sJtPftDuI/lEbsTuCMmRVNoTrRWNxIqpjIsRPWhEOkf2S/wmJQYht/7Jf4VeRjNLgVcg+r6vYjiqGoVCbV0+y/iPpDVS2BOysLJDS5KFrglRUZgwCyOt4D/wBcRSbHOmy78lKiCCkgVeovJ4uPp4b6YkX7HOLVSpJ43UpUT1WqOv8ADm0ezmo2KCvzJu/0Q8XUB5ci236IVIsRMwNMXMSVD7oAVdSd9STx3RJqtWVMHBQ31F7oAD1hvr0r2A/GPJUKdWAU3SCxctyA+fhCZN8bsfp21Ky5aMP1zh1ZpjAwosihVqPlzxT8voMbMo5479seBkxyg9z3cc4yWxMamtD/AG+cYqWQBxjSS7sdnnEr7T8q/wBo5MqL7RZSp68oPsKy91Q3JU+7OOa14/rE8qzi6QcifIGNeLqJQM+XBGaOlYFyKFqNQ4EFs6YQvmWRK6qG8Z0ycfWMFyrxqVEkOztj9PWNJVhh+myLT6tvaJDF0aTuW5zMmG6Q78hypEJti6YUzAqeNYlmUHSA1TKxm78/c09jH7Ado0kpRYKVhl9UgKdNUfePWCLQqpb9IEnCkP3JMXtxXCB77nHOJ7WaRAkVHERLNlqVRP1XE7I6e7QvCYlmrYjfnzit6UtF6YvY5anAQ+1knCWpKB8KMd5JdXXyEVaanP6xj2sSSxpM8XI7ySaNpPr5xqOUqjIqSPWrsRWwezX+FXkYGk6+2FXvWeangpJiaZrXoxSFC9PQSkj3Hy3CIuLaDodgurlZR/GfJMG28tLXwbrT1gfVi3WJMtSZtpEolalJCk4oIF0u/HpB+m5tlMgmVa5UwuO6km8WrQcoSSdcDaXqF9ns9+zqSfjEwdSoJ8Giq6gTSm0LQfiQafvJUPS9Hp+jNAnspYTNkKIQkH2qcbofHfHn3+Vrs2mEySzrmd1lAgicCEhwW95TcoZJ7o5oK14V7EfjHkqF2r4IlpJyUryQfXwh7/iNoubKkArlqSL6akUwIx4mF1kmFSJSj91tgopQAbIBNwcBGfqHWM09GvvLFYwWByz3cd0NZKXIJUd+bjnxgCwEM25+n94IlBsHB6jp8o82PUr0zVo9GXTv1QdDEWJWKSG6bPnEk6SsYoPFuOcD2XSooFA8cR0x2bYeWa3IU91SSWa67HcbprFvp8WT0uiXfy4/UrEz48/KJETKY1eGyUAhihKn3B65xLL0fKo6QD+6osN7O0D6N+GP9bHyhPLRnnX5xCgtFgGjpTs6m2DPaHaOP8pRtWG5+kD6WdDfWYxFaDT63fPxgN4fT9Go7wcnLlQ+YEQJ0XL3ne8culnwF9ZAq1qNTECZC1VCVEbQKdYtpsaQ5CU9B4bIjtZSkd4gbHIEVXTe7IS6u+EVuXo9bC8yQ+1z4QZMQiWknADOO52kUE3Uuo7WYUrnU9IT6ZnFQqflDa8cHS3YmnLk3eyKVrJOvzzwSOAx9Y4s9mSpMxSlhNxNAQTfUSAEBsCzlzTu7xEWmEvOUG+74JEcWW3KlKcMpJDKSahQ2H5x6MOI2YJbOVA9uWFLUpgHaiQEgUGCUAJHIRkGm02U1KVpOwMQOBjItsS3FRAjRRviYgbI2UjLyiFmjSSW8ElH4Exmj0EKWdktbc2T/VHdqS4R+EeQjVnSyJm+6nxc/wAsdYKBkpUMKcKRLIC1LSe0ZV4AKUsi6RUG8cAPSNiVBtlsMtaR7QX80lwMdoyjtQXDY40jbZ6j2c+euYkVHfvp3EF/7RbNEWjt5YwDmhwF4UIPFhXhFItkgpVdcHEC6XBYlL8yIsWralS2lrSUlyWIIegGeNXieeOqG42CTUti4WZBvKegAKfIwUCQDwiCzLdO3625honTLLbmOwfWEeJmwyg/g9jDmjJfJuWQ4Bw+s4JmIGDbfBhAMhq4UHUZwUlZOJyb0hPJQlkqUKJUoZllEQbK0jNHxvjiAerhzC7tgn6+t0TJUMsxFVOfuI4QfKGVm0tNT93M1TxNKxIvWGYo1CTTZx3wqBe7tAJOW14hqC/1j+kVWaaXInYxt8DC0aYLUFS7wFaNOTDg3IUHV4HtCqBwxxb5wGVYjOOWbI/IHhxrwZM0nNU7rLZgFh0EBzVuzly3zPrG1GjARpZbp84XXJ8sZQS4RzYld8c/KOdIF/KkdWJTr5H0EGLkBPeOOPDfxry8jCDlOkJkmoq2I5+rapi1zFKQEJQXqbzhNf3Ul3DlxR2ikTqiGultKLmLWAQEXiBQOznNnrjCuYmPa2SSPHpttsHjUbYxkGxaG/YbRGdgIaGajIp6xjJP0Ixd1+x6HaQsVJBCdwaOJkoBLbVE9AB6mGEmWKvlEQs4USNnqT8hFe5TdknjtKheERwuziGCrKBmeoiFNlUo90E8AT5QymnuK4PihaqWQYJsM9YIUCe6XYkkdIb2TRnsZ610upYP95QAHioQs0bYVTVBKCHO0sOcPKSrcnGElIuWg9JBSS2QqDiMYs1jtIW1TTZiBnTOKNI1WtSC4UkNmkk+mEOLIJktJvl2BcgENQ5RgeSMfS7Rt7er1KmWhNjQqrY5hTV8snZhEs2wFKlDZRiMC5fvAkHHbCex6XVdN0hQLY1wwrtr4mGlk0uMwocPPLZCvsz52OXehxuaRZi/eSWahFc8o7VLKWDEMPowdIt0sqHeGOdM/wB7CGcxdSBRy6SFljntaO+mi19rD9VJeqIgCGCj+6embcjAipoJNd3l84tQmqwKqdfSOkhVHXjUi6ktsxS1fSO+k25O+s+CoWtTJBOGD72w8R1h/YJLJSCAO6lmDPRyTtNYPtU4pQ5UXvN8NAccBwiCyBCrxWWZJYZUjRg6fRyQ6jqNargTaU0XMmEXACXJqUi6PM478oU2vQa0teUnN2enURYLLpQIWFKoliH8fTxivaV1ivOpKXd6qw6DHwjsmHHdsGPLk01E5k2NKDTmTCLW3SfZpuJNScXFaeX9og0hrCQ7sVZDADNz4dYqttmlaipRcnw4Q8FvxsCa2tu2QBR2xwsmO0pbjGinfyIjSlZmbohvHbGQUmwrIcJURwPyjI6kC2HdiY2JRGR6QQhYiVJH6s8Y9bN6xoAVNIZv71jF2k3boABBqrMhsDziW1FLqY3qOCQQ2JJIOwAxoFACQx31zpXCsaK+DM27qwaYslNc/T68IH7FqtWL5obQdlmy5d+clKykOkzpYYkqLXLpUKXTvv7od2jUJC0XkzHw/wDGeGL15DOA214GpHlIUtroKgDUgKLFtowx8oY6qzrs/D4VHLc5ckNSGOk9BqQtSUqlliUglYS4TUkXmo7tCzSejjLQFpIIoCQcyOhBrUEja2Ec0pRp+QL7Xa8HoiVFKEzJaytKmL4pbdnA6g7kipLmItSk37IElTkKWGxat6v5oMnWBSTU/rHibQm4Pweo7lFSRHpFcsIcCrYj64wvsk5YBdzlEGsFqTJuv3qgkCnL62wsVraHpIH52/pjRDFKSuKsnLIovd0WdNpIah8PnBSLamj0O4E+TsYokzWacp2TLGzuktzf0gZWnLRksDglPqIddNk+EK+ph+T0mVaWBx2fFTP0iObpEpxUQN58QTHmkzS880M2a2ztFAdAWgNa3qXJ2mpi8emfmRJ9Sv2nqlk00hc6WgTQpSiru33dkuxCSWwPSH08lIeg7qqB2G4E1MeSamN9us+9ZHVCxHsukpXc/gVGrHj0oyZZ6pWVHWiYUIlpBNfJq+cVtJej0+cWXXQVlDcr+mK1Ll94cYw553OjbgS0Fd0tOedM/E3QAHygS/E88OtR2qUepMaFn3xtVJIytNtkBXGwx2xMqzbo7s8sB3Bgt+UBRd0zJai1FEc1RkEdonYRyEZCdyRXtQJEqTt6wUpSWLEYbRCyuwxyobRE3jsKyteA+VZiUEJxKS+11AD+pULpc3DnDzQFkfvOQwUpD4KIKQoDawrygLSujSlSlBJuviHIBzrlXziymlsRcW9yCRajfdsD5YQTatJqBJSbpyZwesAyEsWOL4RlokuTFbEsZ2y2dpU0JUX3d5g3AR3rPpSVNMvspCJSRiEg95jid8JpU0NUPEkhQK0mgaA3SClbLvqRNuGars7qZqgANyXD13qx3RcpwSUlwGGb1DCpigaszF9qaMQ1C9bxLEDYz8wYtenbb2UlW0jpXye6OceB1UHLNflnsdPNLHR5xrNa704h6J84UEwYtN4kmpNY4MsbI9eFRikedNOUmwYCOmO0Rw5jAkxUkbKTGXI7Ajq9AsNIK1dVctdmVsnSn4FYSfAmPfrVJdIG1CvL9I+d+2aoNRUcRUeMfRUqcFypSwfeAPJQf1ikN0SmqKJrmlxJVxfmB8orkhbKfYCfCLJrZWTLfIt0SR6RVFJKUTFfdQovgd3rHmZ1/ufwb8G+Mp6VqaJETSIwR0I9HYxbmdud0T2eeWwiNCc2pEt/cISVcFYXyyUTjujIG+vqkZC6EU1hQRBGj7EqbMTLTio41oMSTwEBBxF41S0f2cvtFe/Mw2pRlzMSzT7cbOxQ1yoM0xo0dihMunZVTtJzB4wkVpJKAmhCnYpLpGDpKi1MWwyeLWnRyFL7UteZnc4UoBw84QaZsMztz2Z96qKqSWF1KgCMK3Twfnn6bIn9kn8l8+Nr7olamzCuctahdOLPsAFDn8oj0lMClDu1AxOObgw4VolZUU9y9eAukqvKORFPX0jLZoJaQ/ZTAxYkKC004B25RvU4LazE4TfgRaEsshd4TFAGjAqKaYkgux/SHh0OJk0KSVzGqpZIusPgSQO9kCcBxgCTYkIBdLnAFyMTVwB3qUZxFn0VaFIdF28oJSLuxQBDqIoEgYk1MSzZGk3Epix26kMdD2ZrQqlUyUlTbStd0dAqK7r5pEt2YOYB5P8AqOQi42aR9nkLWTeWrvKVheUWSmmwBgBsEeTabtl+ardSMXTwU81+yNmaWjE/kEs44xOXyPjElnAYCOpzA0aPQctzGoVEGSpQjfb7hE19sh1jRUk4iDfwDT7MjM58ojKx9CJiEbxyjkyk/eEG0K4tkTCPb9S7RfsFm3S0pP8AB3PSPEzI2V4R7JqkLlmEv7oA5MD6w8ZrVXuTlB1Yr1lPswP3/wDtFa0oWs087QlPIqCYs+sSXSdy/QxVtYjdsZG1afAg/PrHn5lfURX4NvTusEn+SlgGJ5alD+0cJUafIR2Cd31zj0GYo7EwtBOIEbcZwPfiaXNFXflCOJVT9zvl4xkcGbx6D5xqOoNomSsmm2kX1ekFhnQOLEAhuFOUUdKRkRFqkadlEMpTFs3HiHEY+pUmlSs09O1G7YxRp0MxcYbDm+2OJGkkrtAJVRCGchu8tQJHRA6wBbtMSkoJBlrIwDgu/AYZwNomdLUZpVViklWAqkBqFgAfMRmhCWhz0/BeWSDmo2XGfNlzme6TtB7w4ZvhEqZBSLvaTBtCkgnrQxXk2RBwfaMD02x2LMrKYX3kj1iPccVT/wAorpi90HWyyXgfaLU5w9wEfwh/GM0RZlSwUm4EOGug3jUuVE4loASZ4NFO2Tg+YjarRPr3QdzMeTQ2rVtqBpUd6GenbVeCZe2p3DDyfoIWnVCyKDlKgTVwtW3Jy0R2ELXMKlJI20IBoBR4ezFMwETyynidQf8AAYKM/Uis2nU0f+JfJXzAp0hPa9U7SCSyVcFf9gIvd85HxjgzTCw67NBb7hn02OR5vM0HaE4yl8he/leBJ1nmI95Kk/iBT5x6oVPsiFRGfnGiP9Ul5iRfQx8M8pJMYPqseops0tRcoTxKREytDyFVVLlHeUJJ8RFf9Uh5iyb6CX7jzPRkq9Nlp2rS/AFz4Ax7DodY7N3ZyMfusEjr8ordt0PZ0EFMtIU9ClwwYg0w/vDeUUgJuzKAuQQ5yZmOEaun6iGWWteDNnwzxx0+4Pb2KFucf6VD5xUddC0mWNsx+gUIss9QPdNaHJqlTuAHyaKxruH7BJLMFnDF7p9T1gTlGXURrxYccZRwSvyVNKo7BiX7MPvDo0c9lwjXqTMumS5OQPpv1jpKHjDL+njuVStY58bBS33NdkrZ4xqJ/tJjIX7iumHucBEaWIjE0iNrtajj9dINMnaO5C2J20Z9rj66xObbdvDEuxAYBxjUVxfoIB7UZiNy5oGHiHhlJoVxT8nM+aoqKqA7qNwiSVpOen3ZkwcFqbzjkzAchGxd2dDHN3ygqPswtOslpce0JbalPiwcwwka5zh7yUH8w9YS3U7/AK5RImUhsa/hHm8RnixS9Uf8FYyyriRYUa6gpYyyDtCgR4gQbZtb5bMSsbaH0UYpcyS2XSOBKG2E+kwvhUP9TmXJ6fI1pkFvaSyP3kN/MkQys+lJKzQIP4VYjddJjyESjkfGOTJPGJS6HG/JRdZPyj2WcuS3xg5MUmo4gQoHZlX7VQy7yN+bGPNxOmDBSh/EaeMES9KTgA0w9AfMRP6BLhop9avKZ6jZpRwvII3OPMCCQC7Cu5o82smtdoQfgV+JJ/pUIayNd1YLkpP4VlPQEGM0v6dLwVj1kGWKfMT2ntEquh2qU1wfhU9IKCLOR705B3XSIFsusllUGvyxuVTzEHInWdfu3OKSPSBHFKGziU7ilvYIvRUpSgoTxeFO+kppXOg+hFK17X7aWlJBCUmowclufuxfZlhQxKTzr03x5rrRMe0KbIJdqVIvn+bwjb08blqrhGTqH9te4vExWw9I5Us5jwjRmmNicY2mT/kiKniQEENhGzM3RiyLrtWCLRHdO3xjIivxkNTJ6iURkZGQAnBjhMZGQUczDGRuMjgI5eJ5RjIyOHQ9sodIfZHRljYOkZGRgfqPQ/SC2qUkOwHQQCqMjIvAyy5O5ZgpSQ2EZGRw64BVDvRwoVjUZDk2ZLMGRkZDR5JojmWpaT3VqHBRHlHCK1OMbjICKPlGLERgRkZCxGMUKRwoUMZGQyElwCmMjIyLGc//2Q==">
            <a:hlinkClick r:id="rId3"/>
          </p:cNvPr>
          <p:cNvSpPr>
            <a:spLocks noChangeAspect="1" noChangeArrowheads="1"/>
          </p:cNvSpPr>
          <p:nvPr/>
        </p:nvSpPr>
        <p:spPr bwMode="auto">
          <a:xfrm>
            <a:off x="57150" y="-2789238"/>
            <a:ext cx="4400550" cy="5810251"/>
          </a:xfrm>
          <a:prstGeom prst="rect">
            <a:avLst/>
          </a:prstGeom>
          <a:noFill/>
        </p:spPr>
        <p:txBody>
          <a:bodyPr vert="horz" wrap="square" lIns="91440" tIns="45720" rIns="91440" bIns="45720" numCol="1" anchor="t" anchorCtr="0" compatLnSpc="1">
            <a:prstTxWarp prst="textNoShape">
              <a:avLst/>
            </a:prstTxWarp>
          </a:bodyPr>
          <a:lstStyle/>
          <a:p>
            <a:endParaRPr lang="lv-LV"/>
          </a:p>
        </p:txBody>
      </p:sp>
      <p:pic>
        <p:nvPicPr>
          <p:cNvPr id="46094" name="Picture 14" descr="https://encrypted-tbn3.gstatic.com/images?q=tbn:ANd9GcSIM1mqnUSqbXUrCRs47pTfbn_MeWWLu340rbpPV3ehS5liHu4T">
            <a:hlinkClick r:id="rId4"/>
          </p:cNvPr>
          <p:cNvPicPr>
            <a:picLocks noChangeAspect="1" noChangeArrowheads="1"/>
          </p:cNvPicPr>
          <p:nvPr/>
        </p:nvPicPr>
        <p:blipFill>
          <a:blip r:embed="rId5" cstate="print"/>
          <a:srcRect/>
          <a:stretch>
            <a:fillRect/>
          </a:stretch>
        </p:blipFill>
        <p:spPr bwMode="auto">
          <a:xfrm>
            <a:off x="251520" y="147903"/>
            <a:ext cx="3505572" cy="4464496"/>
          </a:xfrm>
          <a:prstGeom prst="rect">
            <a:avLst/>
          </a:prstGeom>
          <a:noFill/>
        </p:spPr>
      </p:pic>
      <p:pic>
        <p:nvPicPr>
          <p:cNvPr id="46096" name="Picture 16" descr="https://encrypted-tbn2.gstatic.com/images?q=tbn:ANd9GcRNhEJbz5HMNw97QpCTPgWlIUsizYmjOq970fCcl4p4n1zInpECBg">
            <a:hlinkClick r:id="rId6"/>
          </p:cNvPr>
          <p:cNvPicPr>
            <a:picLocks noChangeAspect="1" noChangeArrowheads="1"/>
          </p:cNvPicPr>
          <p:nvPr/>
        </p:nvPicPr>
        <p:blipFill>
          <a:blip r:embed="rId7" cstate="print"/>
          <a:srcRect/>
          <a:stretch>
            <a:fillRect/>
          </a:stretch>
        </p:blipFill>
        <p:spPr bwMode="auto">
          <a:xfrm>
            <a:off x="4110836" y="334963"/>
            <a:ext cx="1609725" cy="2828925"/>
          </a:xfrm>
          <a:prstGeom prst="rect">
            <a:avLst/>
          </a:prstGeom>
          <a:noFill/>
        </p:spPr>
      </p:pic>
      <p:pic>
        <p:nvPicPr>
          <p:cNvPr id="46098" name="Picture 18" descr="https://encrypted-tbn2.gstatic.com/images?q=tbn:ANd9GcRA7stk9mQsKnHKXC-10889FgOzOa-4UQ6v72cZlbfr4sauYon9EQ">
            <a:hlinkClick r:id="rId8"/>
          </p:cNvPr>
          <p:cNvPicPr>
            <a:picLocks noChangeAspect="1" noChangeArrowheads="1"/>
          </p:cNvPicPr>
          <p:nvPr/>
        </p:nvPicPr>
        <p:blipFill>
          <a:blip r:embed="rId9" cstate="print"/>
          <a:srcRect/>
          <a:stretch>
            <a:fillRect/>
          </a:stretch>
        </p:blipFill>
        <p:spPr bwMode="auto">
          <a:xfrm>
            <a:off x="4110836" y="2791302"/>
            <a:ext cx="3076575" cy="4581525"/>
          </a:xfrm>
          <a:prstGeom prst="rect">
            <a:avLst/>
          </a:prstGeom>
          <a:noFill/>
        </p:spPr>
      </p:pic>
      <p:sp>
        <p:nvSpPr>
          <p:cNvPr id="2" name="TextBox 1"/>
          <p:cNvSpPr txBox="1"/>
          <p:nvPr/>
        </p:nvSpPr>
        <p:spPr>
          <a:xfrm>
            <a:off x="6074306" y="404664"/>
            <a:ext cx="2602150" cy="1569660"/>
          </a:xfrm>
          <a:prstGeom prst="rect">
            <a:avLst/>
          </a:prstGeom>
          <a:noFill/>
        </p:spPr>
        <p:txBody>
          <a:bodyPr wrap="square" rtlCol="0">
            <a:spAutoFit/>
          </a:bodyPr>
          <a:lstStyle/>
          <a:p>
            <a:r>
              <a:rPr lang="lv-LV" sz="2400" dirty="0"/>
              <a:t>1824.</a:t>
            </a:r>
            <a:r>
              <a:rPr lang="en-GB" sz="2400" dirty="0"/>
              <a:t>g</a:t>
            </a:r>
            <a:r>
              <a:rPr lang="lv-LV" sz="2400" dirty="0" err="1"/>
              <a:t>adā</a:t>
            </a:r>
            <a:r>
              <a:rPr lang="en-GB" sz="2400" dirty="0"/>
              <a:t> </a:t>
            </a:r>
            <a:r>
              <a:rPr lang="en-GB" sz="2400" dirty="0" err="1"/>
              <a:t>tika</a:t>
            </a:r>
            <a:r>
              <a:rPr lang="en-GB" sz="2400" dirty="0"/>
              <a:t> </a:t>
            </a:r>
            <a:r>
              <a:rPr lang="lv-LV" sz="2400" dirty="0"/>
              <a:t>patentē</a:t>
            </a:r>
            <a:r>
              <a:rPr lang="en-GB" sz="2400" dirty="0"/>
              <a:t>ta</a:t>
            </a:r>
            <a:r>
              <a:rPr lang="lv-LV" sz="2400" dirty="0"/>
              <a:t> veļas mazgājam</a:t>
            </a:r>
            <a:r>
              <a:rPr lang="en-GB" sz="2400" dirty="0"/>
              <a:t>ā</a:t>
            </a:r>
            <a:r>
              <a:rPr lang="lv-LV" sz="2400" dirty="0"/>
              <a:t> mašīnu</a:t>
            </a:r>
            <a:r>
              <a:rPr lang="en-GB" sz="2400" dirty="0"/>
              <a:t>.</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AutoShape 2" descr="data:image/jpeg;base64,/9j/4AAQSkZJRgABAQAAAQABAAD/2wCEAAkGBxATEBUUDxQQEBQQDxQUEA8PFBAVEA8QFBEWFxUUFRUYHCggGBolHRQUITEhJSkrLi4uFx8zODMsNygtLisBCgoKDQ0MFA8PFCwZFBkrNywsLDcyKyssLCsrNysrLCsrKysrKysrKysrKysrKysrKysrKysrKysrKysrKysrK//AABEIALYBFQMBIgACEQEDEQH/xAAbAAABBQEBAAAAAAAAAAAAAAAAAQIDBAUGB//EAEMQAAIBAgMEBwQHBwMDBQAAAAECAAMRBBIhBQYxQSIyUWFxgbETQpGhIzNScsHR8AcUJENic7JT4fFjksIVFhc0ZP/EABYBAQEBAAAAAAAAAAAAAAAAAAABAv/EABgRAQEBAQEAAAAAAAAAAAAAAAABEQIx/9oADAMBAAIRAxEAPwDZiwtFlQkUQtFgEIsSAkIGEBDKGH2mj16lEBs1IAsTbKb20HxEvmc9sSl/HYtu9F+IufSQdBFAhaOAlBGmPtG2gR2iESXLGkQISJRxJtXpf1Bx6fkZoMJm7U0q0D/1SPipgaEWJFgR4mutNCzmyqLk905OhvTXYmt7MDDipkB5t2kHjf5S/vvf93AHBqgzKDZmFuU4l8ViWVabdGiikLTXLl4G2ltTc8YHqyNcAjgQCPAxbTn9k7foLRpLUch1pKH6LHUC3Hymxg9o0av1bq3cDqPI6yCzaJaOtCUJaGWOtC0ilhCJAWKBEjoUQhCAQhCAtoRYSskjhC0WARIsDAbaFosSAlphbvj+IxZ/64HyP5zfEwd2damKP/6f/GQbto60LRwEBLQtH2jTCmmMYR5jTKiJpmbVGtHurr6GabGZ+0f5fdXT1MC5HCJFgczvWc706Qtpdm7RfQejfKZi7CJF8/hpJK+NpviKjuRbNlS9+qNJfp16JAAdeOvS5TFajA2rs72KBiwObgOfDjMDOQRY2N9COIN+M3N6sUGqZVNwo7fj6/KYPPw/GXnxK9K3W20KtMLUcGsL3B0LDke/S03p5Ds3HCjVSobkU3DEDiQOU7OnvzRYXVHPiRKOsiXnJPvoPdp/FpXffR+SJ53gdrCcG++VfkEHl+cgfe7FHgyjyX8pNHooiVHspPGwv8J5o+9GKP8AMI8AJWrbbxDaNUcjsvGj07B4nOL5WQ3YZW49E2lieRrtOryqOLEnRiNTqdBOx3E2hVqCorsXVbFWY3IY8Vv2aAxB1cIQlU6EIolZEWEWAkIsJA2EdCNDGOl+wTmdyKub9476+b43nS1z0G+6fQzlP2eaise2oB6mRXYARwgBHCAhjTHGNMoY0axjmkbmVEdRpQxvuf3qf+Ylx5TxR6v92n/mJBelXatfJRY3sT0VP9TGw9flLN5gb0OrZaTGwALsAQDzA4+ZijCOzR0irnQWFwpsTxU/HjGfurIbj2ThFJAqLYG/EGx424HviHZeos7Lca3HAjgdDw0+UrYoVUS5fMG0Ya3zecxrTJxdS7E6DXgOA7hKrtppxY6SxiBotrXYMSb8r2AI5HSV01b7o+Zm0OFIc9fGOFgNBbw7Y6NPH5wBnPOI1YfaE6bcrZlGu9T2yLUCKpUNewJLX9J2tHZGGTqUaK+CLf42kHki1L8MzfdF/STU8NWbqUcQ3hSqW9J7BTpKOCqPAAR4lHkr7GxgQu2HqKqi7M9hYDuJvMlsQewT2DeM/wAJW/st6TxupzgWKRJW55nlPUN0j9CNQeinCiadtDxY/WeP5zy6j1R+M9U3YDCiMwqjopb2lRXFsvugdUdxgbV4Rt4Sie0WEIQCLARZFJaLCJeRBAwvEvAhxjWpueymx+CkzmP2b/V1v7o9LTo9qj6Cr/Zqf4Gcx+zC4pVb/bHHzhXbQiZohaApjCYhaMLShWMiYxS0hdoQ2oZUxJ6v9yn/AJiTVGlTEHVP7qf5A/hKNO043aYpV6pbMC2fKoDC4VLi1vK9++dPtXFezosxNtLA9hOgPle/lOLfA0Wv7M6AAXVrjNp26m9xM9EIcARfJUYAHLrwK68wdbWPL4TP2kXBCVGvY8RyU87S6+FqL1H4LmANxb7QtqB/vMbF1MxYs2oGnHpNfhp+tJmRpVqquY2OZVY2bhmA52/CJhxpc8W1kdQcubG1+79CWAJtCxi+vpFY6frnFWQdh+zrrV/u0/V52FbG0l61Smvi6j8Z5TgmtfW3D5f8mT+1UdnylHolTb2FH8xT90FvSV//AHNh7jV9eeXQTgTilkRxcg7XeHeGg2GqqhYlqZA6JtfznlzNNerWLC3IyqMMsoKI6I856ru/hDTpDMtFcwU/Qhhfo8WvxPCeX01AFuQJnebgsTRqXJP0otx0sogdReESEotRYkWELFiQkUQhCQELQhA892vvBXqKyXCgmxyixIB4XmVsHH1aFQsrBQRZkOqt4i8XHU7H7zEjwudZlj8T6yj0HCb5UzpWAX+tTceJX8p0dOqGUMpuGAII5g8J4yzT1/Zi2oU/7Sf4iQWCZGTHkRpEojJkbGSsJEwlRA5lPEHpU++sn4y5UlDEn6SiO2ssKo774qwSmPeuzeA0H4zlFUcj+vGbG+Tn95t2U1t85gltJBZfFuoZSx143N76dp1mTUN/OR16jH9ayv7ZgfDkeZ7oE9+nYe6OXaZLmPd8ZWwpOZr8f95aEBCD2/AQy95+MWEBVW0sYbCu98trAgFmZVXMeAuTx7pXvLVTDVH9ktNWYFOiFF/pDUbPw97RR4ASUQ1qbKxVwVZTqDxH6Gt42Xds3FRVaxenSRKhGozgE2vzsCB5SgWEQOhEgJQIfUz0Xcqigwt1zEu5L5hwawBA7RoPjPN8t+ZGp4eM9P3QN8Il2D2JA0PQA9w34kfjA2LQjrRIFkRbSQU4oSER2hJckMsKjtC0lyxMsgjtACS5YmWB5JtCpme/LNYdwEyco+Z9ZcrsQT3MT6yxhNhu6hs6gML2yk2v5yjKyz2bBp9EndTX0nmbbEyPSDPmFSuiMALdFmAM9WWmALDgNB4CQRZZGVljLEKwKrLImEuFZGyQM+oJnYv62j/eHoZtOkpYjDZnpkcUrI3lex9ZRym/CWxIPbSX8ZzDve9hwHy/Cdd+0mnarSPah7eT/wC841TY+II1v+cCA8PhKmK6/gZcbq/rtlTGdb4QJqI6ZliQgfSGTQCJUawiwIvAFOl5aw2Nq0wRTqPTDcQjFb/CVoFrfrugKTEK3MUGEBYRIQBfz0856nuihGEp3yc7eztwv739XbPLEOvn58Z6xunTtg6d1VLgmykEMCdGJB4nS8g08sJJaEotZhC8baAEIfeF420BIpbwvEtEtCHXiZoWhaB4tius33m/GLhNp1QAoNQgCyhMoOnkY3FHpP8AfcfAmWaNUlaYz4g2XQU1AK9EcDz7Iqp9le2qYqhmDhf3mn1yTYh79ncZ6uTPMN3l/isP0aw/iONRhb3/AHe3T5GeoxA0mNkmWNtCI7RpWTWhlhVZqcYtHpA9hEt5IhWUcV+0ilf2B0/mD45DOKWkB8OP5dk739oC/RUj2VSPit/wnDGEZp4GVcYNR4CW2HHzlTFAki3YLQqw31nkPQSWVKLkkX7PSWoCwhCAXgReF4QFvCJC8BwhEiQFX9GetbrpbCUhlKdG9ib3ub5vPjPJF/Rnr27KWwlIZWToXyve+pPy5jxkGnCLCUWYkW0W0iG2igRYkAtAylitqUkOW/tH/wBKl0n8wOr4m0rMmKq9ZhhV+zTs9cjvc9FfIHxgadWqqi7sqjtYgD5zk98N6PZ2o4d0V6gu+IJ+joIdL3F9Zs0tkYdTmKCo3+pXJqP5Fr28pzW+mHoizAKjMwVgtgClmOqjv598DjMSdWsbi7EHXW99fOTLUJCf/Zay8LhQOiOHdKbtob947iQCJJ7O4Xosej79Sw4Dh3RStPd+nmxVELekxqNaoHDOOi/BTp8p6QuBI6lSsGPvtUZ7+KHo/Keabp1Ka4yizGigBck5uH0bDVjYW/OeirvDhibI5qnsoq9T5qCPnAlOHxf+unnRW/rJcDi3LNTqFWdQDdRlDKeBtraxFpRx21yz06VIOj1j9Yy2yIurGx17uHOOFZGxRYEAUqZSo9+jdiGIJ7rD4wrYFQZivMKD5GLmF7dnGefJvt/Eu5QFcgp5MxFsrscwuNSdJu7u7wpXrVV6pZs1JSNSgQZtRx1gdJeIYl4EaQOZ37W+GB+zVU/IiefGekb5JfBv3FD8GE83MqKL8T4mUsXy8JdrcT4ypiOA84VFhTrL8z8L1poQCEIQCES8LwHQjbwvAdeES8LwBP12T2Ld0WwtK2cWpjSp1v8AieNp+r8BPYdhN/DUuv8AVL9Z1/OQaZMJHmhGjQtI61RVGZjYDif9ucklHa1F2T6O2dHV0B4MVPVPj+UIrYzbBGlGjVqseF1NNB3szfgDIUweIq64iqQD/JoEolu9+ufiBLOAx6VLg3SoOvRqaVFPPTmO8SDaOKfOKNI5WZc1Spa5pU+Gg+0ToL9hPKBew+EFMZaaqg7FFr+PM+MeU8ZnJsemRqgY86lUs9Q99yYxt2qZ9+uP6UrVVX4AwNF1nnm/OCK1/a+6+UeGVQCD8L+c7Bd3Ka6oaqn7XtKl/iTMLerCVxSs4NRFN1qKOkh4WcD3e+BweHqggq32j8CdfWIaK87nxJiDDggspAK8FPPXUXkTu/Po/AGVWpsNkTEUyQtvaBTcaWbo8/Gd5jtp0aItZc1rhBYDXgWI4D5nlPLFU8STprOg3exSinWqlQz07FXbpWLaeEg3v3w0w1WpdGqCxqv9Yw5JSp+6vedeZmNi8dVqJkpgrS4hAdXJ1LMeLGVsTi87hwWY2F/aEHpdwtbL2CSrjtR7RfFlHSt/5eZlgwypHrY6S5sjGVab5qZ9mwvZhbnysZcrVUIOpbsVlGhN/wBcZWw2HtqYo7jdneWvVrLSrBGD3AcDKwIF9bacuU7VkFj4Tz3cjDXxWb/TplvAnoj1M9EfqnwPpIjnt6Vvg6vcl/gQZ5riKDoAXGjDouNUbuB7Z6vjsOKlJ0JsHQrfsuJ5Yar08yBrqbggi6MQbZgDz75RlV+Mp1xoPEy5VWx8pUr8POFV6HWHjNCZ9DrecvwFvEhAwCEQGLALxC0IWgLeESA7oC0v1fhPWtjVb0KVizfRLq/WOnOeb7K2M9WwJFMdp1byE9G2fh8lNUuSEUAE8TYSUaOaEiEJB0GSI1OT5IuWVGVj9m06o+kW5HVdbq6d6sNROawOI9jiKzV8zp7Raf7y1iUyqMq1AOA163bO5KzExuxszmpSb2dQrlqKwzUqqjk6c+y4lGhSYHgQQeBHOTZJyGIwNfDgmktako1YYZlq0QBxtTcXUfdlOpt6lUUBsTiKhb+VSVlY9xy2gdVtHauHo6VaiqeSC7OfBVuTMrE4zE4gZMNSNJWFjXxNgQpFrrS4k+MrYSqKS5qOFNP7VWu1KjfvLan5yCpvBWqHJRKXPEYRKld/+85VHjCsjeLdKkhX2dXKStvZBS1WoQOIA+ZNhKNHdmlSF8U5Vm6tNNah8AOfh8Z1mF2bibfQ0mps/wBZicWytVPeFW/zPlNbZe7iUiWY+0qN1qr6ufM8B3SI5XZO6lLVnp6MeglQlio7W/q+Uu7awFNMLVVAo+jJsoA1Gs618NppMnaWCJRlPvKRfxBH4wrySmRxa9vUxgrMDxsCeHKXNo7Lr0QBUU9Y2ZdQRYXOkz73lGhTxZy5LJYvmLZRnv2ZuNu6OqVQvjyH4yjSexv2CdPuru+arCrWHR4op988ie6Bufs+wTqr1KlwatsoPHIL6/P5Ttn6h+6fSVMLQtLrp0G+6fSRGFtbFeyoVH16KE6cQbaes8hrN07m+gu3SuGJ5ieib8Y5Fw5ptcs+qqDp0Txf+mecUxmU5VN3cgKtzew5CVSV1YU0qPwqFwtuPQIBv8ZUdgfjOv2zsvPg8OtMgPRS7K/ElgC2o5gicc8ARRfzliQJLEBIhjokBAIsADLOH2fUfgDCKsUKTwBM6PBbtni83sHsemvADxMg4nA7KrVTopUDm3PwnQbN3YCtmdi2lsulp1FPD9ksJRhVPC4NV6otNGkIqUpOlOAiiLJAsJB0UURsCZpmCNekDHiBhXObzUmYU6IYha1S1TvRQWK37DYCWE2HQamFejRYDgCg0km8ODd0DUtKlFw9PsJHFT4i4jNi7aSp0T9HUHWpNowPO3aJA0bs4bQezSw4LYWE1MNhEprZFCjsUWk4MWA20CI+FoETLKeJokm3L1mhaVMdiqKD6R1Ungp6zeCjU/CBi7TwC5qOnGsV77Gm9/T5TP2judh6vu5G+2mh/Izcw6tVqLUcFEp39kjaOxPGow5aaAd5M0wogefYH9nwWpmeoHQcFsQT97unZYbABQAOU0RSkipAipUIuMIWk5OgVGJPYAJZVZV23Qz4asg0LUXAPYSso8P2/tr95rGwK30W3JVvYtKOFq2rLk4JrftNjr85bfYtdWZRTIJ0LHgR3HsmpszdyoOsuvM62hTRnfrX17JFjNghxcdFu3t8Z1OE2KRxAl3/ANJHaZNHlFfCMjWYc9COBiT07EbvhuQPjM+nuImbMWNvsd/jKPP9T1QW8BebmB3dqvYkEDvnf4TYFKmOio07hNBMKo5SI5DA7tKvEXmxR2aF4C02xSHZF9nAzVwkmWhLvs4ezhVUUY8U5PkihIEQSPCx9ooEBoEI+0IGwDFhCVmFhCEKQiZe1dh0K+rgqw6tRDlcHxEWEgyK1LH4YXp1qddB7uIVg9vvLMxt/qymzUKRP9NR7fNYQlQn/wAhVeAoU799Rrf4yajvNj6vUGGp37qjH5whIrTobPx9b63FBVPEUVCm3jaamB3fpU9bszHrOx6THvPEwhCNKnh1HASTLCEAtHARIQHiNxHUb7p9IkJRiNQB5CNFAQhIsOFEQ9kIQgL7IQ9nFhAMkbkhCAoSGSLCAmWGWEIC5ImSLCAZI3LFhAS0IQgf/9k=">
            <a:hlinkClick r:id="rId2"/>
          </p:cNvPr>
          <p:cNvSpPr>
            <a:spLocks noChangeAspect="1" noChangeArrowheads="1"/>
          </p:cNvSpPr>
          <p:nvPr/>
        </p:nvSpPr>
        <p:spPr bwMode="auto">
          <a:xfrm>
            <a:off x="57150" y="-1081088"/>
            <a:ext cx="3457575" cy="2266951"/>
          </a:xfrm>
          <a:prstGeom prst="rect">
            <a:avLst/>
          </a:prstGeom>
          <a:noFill/>
        </p:spPr>
        <p:txBody>
          <a:bodyPr vert="horz" wrap="square" lIns="91440" tIns="45720" rIns="91440" bIns="45720" numCol="1" anchor="t" anchorCtr="0" compatLnSpc="1">
            <a:prstTxWarp prst="textNoShape">
              <a:avLst/>
            </a:prstTxWarp>
          </a:bodyPr>
          <a:lstStyle/>
          <a:p>
            <a:endParaRPr lang="lv-LV"/>
          </a:p>
        </p:txBody>
      </p:sp>
      <p:sp>
        <p:nvSpPr>
          <p:cNvPr id="47108" name="AutoShape 4" descr="data:image/jpeg;base64,/9j/4AAQSkZJRgABAQAAAQABAAD/2wCEAAkGBxATEBUUDxQQEBQQDxQUEA8PFBAVEA8QFBEWFxUUFRUYHCggGBolHRQUITEhJSkrLi4uFx8zODMsNygtLisBCgoKDQ0MFA8PFCwZFBkrNywsLDcyKyssLCsrNysrLCsrKysrKysrKysrKysrKysrKysrKysrKysrKysrKysrK//AABEIALYBFQMBIgACEQEDEQH/xAAbAAABBQEBAAAAAAAAAAAAAAAAAQIDBAUGB//EAEMQAAIBAgMEBwQHBwMDBQAAAAECAAMRBBIhBQYxQSIyUWFxgbETQpGhIzNScsHR8AcUJENic7JT4fFjksIVFhc0ZP/EABYBAQEBAAAAAAAAAAAAAAAAAAABAv/EABgRAQEBAQEAAAAAAAAAAAAAAAABEQIx/9oADAMBAAIRAxEAPwDZiwtFlQkUQtFgEIsSAkIGEBDKGH2mj16lEBs1IAsTbKb20HxEvmc9sSl/HYtu9F+IufSQdBFAhaOAlBGmPtG2gR2iESXLGkQISJRxJtXpf1Bx6fkZoMJm7U0q0D/1SPipgaEWJFgR4mutNCzmyqLk905OhvTXYmt7MDDipkB5t2kHjf5S/vvf93AHBqgzKDZmFuU4l8ViWVabdGiikLTXLl4G2ltTc8YHqyNcAjgQCPAxbTn9k7foLRpLUch1pKH6LHUC3Hymxg9o0av1bq3cDqPI6yCzaJaOtCUJaGWOtC0ilhCJAWKBEjoUQhCAQhCAtoRYSskjhC0WARIsDAbaFosSAlphbvj+IxZ/64HyP5zfEwd2damKP/6f/GQbto60LRwEBLQtH2jTCmmMYR5jTKiJpmbVGtHurr6GabGZ+0f5fdXT1MC5HCJFgczvWc706Qtpdm7RfQejfKZi7CJF8/hpJK+NpviKjuRbNlS9+qNJfp16JAAdeOvS5TFajA2rs72KBiwObgOfDjMDOQRY2N9COIN+M3N6sUGqZVNwo7fj6/KYPPw/GXnxK9K3W20KtMLUcGsL3B0LDke/S03p5Ds3HCjVSobkU3DEDiQOU7OnvzRYXVHPiRKOsiXnJPvoPdp/FpXffR+SJ53gdrCcG++VfkEHl+cgfe7FHgyjyX8pNHooiVHspPGwv8J5o+9GKP8AMI8AJWrbbxDaNUcjsvGj07B4nOL5WQ3YZW49E2lieRrtOryqOLEnRiNTqdBOx3E2hVqCorsXVbFWY3IY8Vv2aAxB1cIQlU6EIolZEWEWAkIsJA2EdCNDGOl+wTmdyKub9476+b43nS1z0G+6fQzlP2eaise2oB6mRXYARwgBHCAhjTHGNMoY0axjmkbmVEdRpQxvuf3qf+Ylx5TxR6v92n/mJBelXatfJRY3sT0VP9TGw9flLN5gb0OrZaTGwALsAQDzA4+ZijCOzR0irnQWFwpsTxU/HjGfurIbj2ThFJAqLYG/EGx424HviHZeos7Lca3HAjgdDw0+UrYoVUS5fMG0Ya3zecxrTJxdS7E6DXgOA7hKrtppxY6SxiBotrXYMSb8r2AI5HSV01b7o+Zm0OFIc9fGOFgNBbw7Y6NPH5wBnPOI1YfaE6bcrZlGu9T2yLUCKpUNewJLX9J2tHZGGTqUaK+CLf42kHki1L8MzfdF/STU8NWbqUcQ3hSqW9J7BTpKOCqPAAR4lHkr7GxgQu2HqKqi7M9hYDuJvMlsQewT2DeM/wAJW/st6TxupzgWKRJW55nlPUN0j9CNQeinCiadtDxY/WeP5zy6j1R+M9U3YDCiMwqjopb2lRXFsvugdUdxgbV4Rt4Sie0WEIQCLARZFJaLCJeRBAwvEvAhxjWpueymx+CkzmP2b/V1v7o9LTo9qj6Cr/Zqf4Gcx+zC4pVb/bHHzhXbQiZohaApjCYhaMLShWMiYxS0hdoQ2oZUxJ6v9yn/AJiTVGlTEHVP7qf5A/hKNO043aYpV6pbMC2fKoDC4VLi1vK9++dPtXFezosxNtLA9hOgPle/lOLfA0Wv7M6AAXVrjNp26m9xM9EIcARfJUYAHLrwK68wdbWPL4TP2kXBCVGvY8RyU87S6+FqL1H4LmANxb7QtqB/vMbF1MxYs2oGnHpNfhp+tJmRpVqquY2OZVY2bhmA52/CJhxpc8W1kdQcubG1+79CWAJtCxi+vpFY6frnFWQdh+zrrV/u0/V52FbG0l61Smvi6j8Z5TgmtfW3D5f8mT+1UdnylHolTb2FH8xT90FvSV//AHNh7jV9eeXQTgTilkRxcg7XeHeGg2GqqhYlqZA6JtfznlzNNerWLC3IyqMMsoKI6I856ru/hDTpDMtFcwU/Qhhfo8WvxPCeX01AFuQJnebgsTRqXJP0otx0sogdReESEotRYkWELFiQkUQhCQELQhA892vvBXqKyXCgmxyixIB4XmVsHH1aFQsrBQRZkOqt4i8XHU7H7zEjwudZlj8T6yj0HCb5UzpWAX+tTceJX8p0dOqGUMpuGAII5g8J4yzT1/Zi2oU/7Sf4iQWCZGTHkRpEojJkbGSsJEwlRA5lPEHpU++sn4y5UlDEn6SiO2ssKo774qwSmPeuzeA0H4zlFUcj+vGbG+Tn95t2U1t85gltJBZfFuoZSx143N76dp1mTUN/OR16jH9ayv7ZgfDkeZ7oE9+nYe6OXaZLmPd8ZWwpOZr8f95aEBCD2/AQy95+MWEBVW0sYbCu98trAgFmZVXMeAuTx7pXvLVTDVH9ktNWYFOiFF/pDUbPw97RR4ASUQ1qbKxVwVZTqDxH6Gt42Xds3FRVaxenSRKhGozgE2vzsCB5SgWEQOhEgJQIfUz0Xcqigwt1zEu5L5hwawBA7RoPjPN8t+ZGp4eM9P3QN8Il2D2JA0PQA9w34kfjA2LQjrRIFkRbSQU4oSER2hJckMsKjtC0lyxMsgjtACS5YmWB5JtCpme/LNYdwEyco+Z9ZcrsQT3MT6yxhNhu6hs6gML2yk2v5yjKyz2bBp9EndTX0nmbbEyPSDPmFSuiMALdFmAM9WWmALDgNB4CQRZZGVljLEKwKrLImEuFZGyQM+oJnYv62j/eHoZtOkpYjDZnpkcUrI3lex9ZRym/CWxIPbSX8ZzDve9hwHy/Cdd+0mnarSPah7eT/wC841TY+II1v+cCA8PhKmK6/gZcbq/rtlTGdb4QJqI6ZliQgfSGTQCJUawiwIvAFOl5aw2Nq0wRTqPTDcQjFb/CVoFrfrugKTEK3MUGEBYRIQBfz0856nuihGEp3yc7eztwv739XbPLEOvn58Z6xunTtg6d1VLgmykEMCdGJB4nS8g08sJJaEotZhC8baAEIfeF420BIpbwvEtEtCHXiZoWhaB4tius33m/GLhNp1QAoNQgCyhMoOnkY3FHpP8AfcfAmWaNUlaYz4g2XQU1AK9EcDz7Iqp9le2qYqhmDhf3mn1yTYh79ncZ6uTPMN3l/isP0aw/iONRhb3/AHe3T5GeoxA0mNkmWNtCI7RpWTWhlhVZqcYtHpA9hEt5IhWUcV+0ilf2B0/mD45DOKWkB8OP5dk739oC/RUj2VSPit/wnDGEZp4GVcYNR4CW2HHzlTFAki3YLQqw31nkPQSWVKLkkX7PSWoCwhCAXgReF4QFvCJC8BwhEiQFX9GetbrpbCUhlKdG9ib3ub5vPjPJF/Rnr27KWwlIZWToXyve+pPy5jxkGnCLCUWYkW0W0iG2igRYkAtAylitqUkOW/tH/wBKl0n8wOr4m0rMmKq9ZhhV+zTs9cjvc9FfIHxgadWqqi7sqjtYgD5zk98N6PZ2o4d0V6gu+IJ+joIdL3F9Zs0tkYdTmKCo3+pXJqP5Fr28pzW+mHoizAKjMwVgtgClmOqjv598DjMSdWsbi7EHXW99fOTLUJCf/Zay8LhQOiOHdKbtob947iQCJJ7O4Xosej79Sw4Dh3RStPd+nmxVELekxqNaoHDOOi/BTp8p6QuBI6lSsGPvtUZ7+KHo/Keabp1Ka4yizGigBck5uH0bDVjYW/OeirvDhibI5qnsoq9T5qCPnAlOHxf+unnRW/rJcDi3LNTqFWdQDdRlDKeBtraxFpRx21yz06VIOj1j9Yy2yIurGx17uHOOFZGxRYEAUqZSo9+jdiGIJ7rD4wrYFQZivMKD5GLmF7dnGefJvt/Eu5QFcgp5MxFsrscwuNSdJu7u7wpXrVV6pZs1JSNSgQZtRx1gdJeIYl4EaQOZ37W+GB+zVU/IiefGekb5JfBv3FD8GE83MqKL8T4mUsXy8JdrcT4ypiOA84VFhTrL8z8L1poQCEIQCES8LwHQjbwvAdeES8LwBP12T2Ld0WwtK2cWpjSp1v8AieNp+r8BPYdhN/DUuv8AVL9Z1/OQaZMJHmhGjQtI61RVGZjYDif9ucklHa1F2T6O2dHV0B4MVPVPj+UIrYzbBGlGjVqseF1NNB3szfgDIUweIq64iqQD/JoEolu9+ufiBLOAx6VLg3SoOvRqaVFPPTmO8SDaOKfOKNI5WZc1Spa5pU+Gg+0ToL9hPKBew+EFMZaaqg7FFr+PM+MeU8ZnJsemRqgY86lUs9Q99yYxt2qZ9+uP6UrVVX4AwNF1nnm/OCK1/a+6+UeGVQCD8L+c7Bd3Ka6oaqn7XtKl/iTMLerCVxSs4NRFN1qKOkh4WcD3e+BweHqggq32j8CdfWIaK87nxJiDDggspAK8FPPXUXkTu/Po/AGVWpsNkTEUyQtvaBTcaWbo8/Gd5jtp0aItZc1rhBYDXgWI4D5nlPLFU8STprOg3exSinWqlQz07FXbpWLaeEg3v3w0w1WpdGqCxqv9Yw5JSp+6vedeZmNi8dVqJkpgrS4hAdXJ1LMeLGVsTi87hwWY2F/aEHpdwtbL2CSrjtR7RfFlHSt/5eZlgwypHrY6S5sjGVab5qZ9mwvZhbnysZcrVUIOpbsVlGhN/wBcZWw2HtqYo7jdneWvVrLSrBGD3AcDKwIF9bacuU7VkFj4Tz3cjDXxWb/TplvAnoj1M9EfqnwPpIjnt6Vvg6vcl/gQZ5riKDoAXGjDouNUbuB7Z6vjsOKlJ0JsHQrfsuJ5Yar08yBrqbggi6MQbZgDz75RlV+Mp1xoPEy5VWx8pUr8POFV6HWHjNCZ9DrecvwFvEhAwCEQGLALxC0IWgLeESA7oC0v1fhPWtjVb0KVizfRLq/WOnOeb7K2M9WwJFMdp1byE9G2fh8lNUuSEUAE8TYSUaOaEiEJB0GSI1OT5IuWVGVj9m06o+kW5HVdbq6d6sNROawOI9jiKzV8zp7Raf7y1iUyqMq1AOA163bO5KzExuxszmpSb2dQrlqKwzUqqjk6c+y4lGhSYHgQQeBHOTZJyGIwNfDgmktako1YYZlq0QBxtTcXUfdlOpt6lUUBsTiKhb+VSVlY9xy2gdVtHauHo6VaiqeSC7OfBVuTMrE4zE4gZMNSNJWFjXxNgQpFrrS4k+MrYSqKS5qOFNP7VWu1KjfvLan5yCpvBWqHJRKXPEYRKld/+85VHjCsjeLdKkhX2dXKStvZBS1WoQOIA+ZNhKNHdmlSF8U5Vm6tNNah8AOfh8Z1mF2bibfQ0mps/wBZicWytVPeFW/zPlNbZe7iUiWY+0qN1qr6ufM8B3SI5XZO6lLVnp6MeglQlio7W/q+Uu7awFNMLVVAo+jJsoA1Gs618NppMnaWCJRlPvKRfxBH4wrySmRxa9vUxgrMDxsCeHKXNo7Lr0QBUU9Y2ZdQRYXOkz73lGhTxZy5LJYvmLZRnv2ZuNu6OqVQvjyH4yjSexv2CdPuru+arCrWHR4op988ie6Bufs+wTqr1KlwatsoPHIL6/P5Ttn6h+6fSVMLQtLrp0G+6fSRGFtbFeyoVH16KE6cQbaes8hrN07m+gu3SuGJ5ieib8Y5Fw5ptcs+qqDp0Txf+mecUxmU5VN3cgKtzew5CVSV1YU0qPwqFwtuPQIBv8ZUdgfjOv2zsvPg8OtMgPRS7K/ElgC2o5gicc8ARRfzliQJLEBIhjokBAIsADLOH2fUfgDCKsUKTwBM6PBbtni83sHsemvADxMg4nA7KrVTopUDm3PwnQbN3YCtmdi2lsulp1FPD9ksJRhVPC4NV6otNGkIqUpOlOAiiLJAsJB0UURsCZpmCNekDHiBhXObzUmYU6IYha1S1TvRQWK37DYCWE2HQamFejRYDgCg0km8ODd0DUtKlFw9PsJHFT4i4jNi7aSp0T9HUHWpNowPO3aJA0bs4bQezSw4LYWE1MNhEprZFCjsUWk4MWA20CI+FoETLKeJokm3L1mhaVMdiqKD6R1Ungp6zeCjU/CBi7TwC5qOnGsV77Gm9/T5TP2judh6vu5G+2mh/Izcw6tVqLUcFEp39kjaOxPGow5aaAd5M0wogefYH9nwWpmeoHQcFsQT97unZYbABQAOU0RSkipAipUIuMIWk5OgVGJPYAJZVZV23Qz4asg0LUXAPYSso8P2/tr95rGwK30W3JVvYtKOFq2rLk4JrftNjr85bfYtdWZRTIJ0LHgR3HsmpszdyoOsuvM62hTRnfrX17JFjNghxcdFu3t8Z1OE2KRxAl3/ANJHaZNHlFfCMjWYc9COBiT07EbvhuQPjM+nuImbMWNvsd/jKPP9T1QW8BebmB3dqvYkEDvnf4TYFKmOio07hNBMKo5SI5DA7tKvEXmxR2aF4C02xSHZF9nAzVwkmWhLvs4ezhVUUY8U5PkihIEQSPCx9ooEBoEI+0IGwDFhCVmFhCEKQiZe1dh0K+rgqw6tRDlcHxEWEgyK1LH4YXp1qddB7uIVg9vvLMxt/qymzUKRP9NR7fNYQlQn/wAhVeAoU799Rrf4yajvNj6vUGGp37qjH5whIrTobPx9b63FBVPEUVCm3jaamB3fpU9bszHrOx6THvPEwhCNKnh1HASTLCEAtHARIQHiNxHUb7p9IkJRiNQB5CNFAQhIsOFEQ9kIQgL7IQ9nFhAMkbkhCAoSGSLCAmWGWEIC5ImSLCAZI3LFhAS0IQgf/9k=">
            <a:hlinkClick r:id="rId2"/>
          </p:cNvPr>
          <p:cNvSpPr>
            <a:spLocks noChangeAspect="1" noChangeArrowheads="1"/>
          </p:cNvSpPr>
          <p:nvPr/>
        </p:nvSpPr>
        <p:spPr bwMode="auto">
          <a:xfrm>
            <a:off x="57150" y="-1081088"/>
            <a:ext cx="3457575" cy="2266951"/>
          </a:xfrm>
          <a:prstGeom prst="rect">
            <a:avLst/>
          </a:prstGeom>
          <a:noFill/>
        </p:spPr>
        <p:txBody>
          <a:bodyPr vert="horz" wrap="square" lIns="91440" tIns="45720" rIns="91440" bIns="45720" numCol="1" anchor="t" anchorCtr="0" compatLnSpc="1">
            <a:prstTxWarp prst="textNoShape">
              <a:avLst/>
            </a:prstTxWarp>
          </a:bodyPr>
          <a:lstStyle/>
          <a:p>
            <a:endParaRPr lang="lv-LV"/>
          </a:p>
        </p:txBody>
      </p:sp>
      <p:sp>
        <p:nvSpPr>
          <p:cNvPr id="47110" name="AutoShape 6" descr="data:image/jpeg;base64,/9j/4AAQSkZJRgABAQAAAQABAAD/2wCEAAkGBxQQEhUUEBQUFRQVFBQUFBQVFRQVFBUUFBQXFhQUFBUYHCggGBolHBQUITEhJSkrLi4uFx8zODMsNygtLisBCgoKDg0OFxAQFywfHBwsLCwsLCwsLCwsLCwsLCwsLCwsLCwsLCwsLCwsLCwsLCwsLCwsLCwsLCwsLDcsLCwsLP/AABEIANQA7gMBIgACEQEDEQH/xAAcAAAABwEBAAAAAAAAAAAAAAAAAQIDBAUGBwj/xABDEAACAQIDBAcFAwoFBQEAAAABAgADEQQSIQUGMUEHEyJRYXGBMpGhscEUI0IkNFJicnODsrPRM0OS4fFjgqKj8GT/xAAaAQEBAQEBAQEAAAAAAAAAAAAAAQIDBAUG/8QAIBEBAQACAgMBAQEBAAAAAAAAAAECESExAwQSQSJRFP/aAAwDAQACEQMRAD8AwYihCEUJ6GhiKtCAihAMRQEIRQlBiGBAIqAIoQgIoCABFCACHaECKEAEMCAIcAEVaAUVBaHaAQhw7Q7QCtBFWgtKCtDh2gtAKUm+H5v/AN6/WXtpSb4/m/8A3r9ZMuqKDc/84P7DfMTa2mK3N/OP4bfSbi0z4+gi0Fou0K02KMCKAgAhgTKjAigIAIoCAAIoCACKAgACKAgAigIBARQEMCKAgEBFAQwIYEArQ7RQErNpbaSiwSzO/wCivK/f4+EW6FnaGBGsJiUqqGptcHiDoykcVYcjJAEBIEO0VaHaUJtDAirQ7QE2gAi7QWgJtDtFWh2gItKTfMfkx/bT6y+tKDfUN9nFh2esXPw4WNvjbhGXVRQ7lfnB/dt8xNyBMNuerHE3QWXK+bn2dNL+ZWbu0x4+ggiFaOWhEToKICKAgAjeKxSUgC5tfgOJPkJlTwEUBKx9r/o0qhHewyr53Mi1dtvyNJfUuf8AxmfqKvwIqZOrtRm/zHPgoCD33+kTs3Eff0210qJcls2hYA8u68n3DTYgQ7Q+bDuZh7jp8LRYE2hIEWBDAigIBARQEMCKAlBKJjMHjhQerUqIXqlmUC4AXU5rnl/abhVnMsY2ao+Ukgu1idLgk2veYz40Rc7O2rfFBgABVIVgCSAzAC/ncTZWnOMPhWSohOUZWUklgALNfUm02GJ3koobB1b9nM30tJjl/ouLQ7Skw+8lJ/xqp7nBHx4S4o1g4upBHeCCPeJuZShy0AEMQzpyJl2ABBaM1MdTX2nX0Nz7lvItbb1JeAZvQAe8/wBpNw0sbQWmbxO9wHsKg8yX+VpUYreuq3ByP2QE+PGT7g25q2vcEW5nQe8zNb1Y3rUFOm62v2gLG9uGvKZevtJ3Nzqe9iWPxkZsQx5+7SYuezcaPZ+OZK7V6z5mYWIVEVWGmhtYL7K8Byl7szby16vV2AJBK2Obhqbm3dOdk34zXbkYOnm6zPmexGTqz2eVw/Dh3d8mN54NtflhWjtoMs7jPgSl3mTtUieF2B96/wC8vgJT70p92h7nt71P9pzy6IzdRWJsxvb9I3jjYRlVWYEK+bIbaNlNmsedjLtlpHCCwqFl1BtUyo7Fes19mxC290dxPawnZpAWSmzG63ABt1ijj2jx52M5NKmps4rSWroQ3LtFl7i/ZCi/LUyxxuzqdKkalPrSwKWLLTRRmufZBYngvPTmI/WSo+EuzIBkQ6Lq+VrBC1/aFr8OUYqhWww7bsQqZR2iEIIzhvw5baD0hWkX23PJsjjyZF+oMdAkTAVgy0tDdqA15fdnKR59r4SeBO8ZpIEUBFBYoLKggIoLFBYsLCGqrZVY3AspNzoBYXufCcpdiTx1JufP0nTN4nyYaqcubsFSOHtHLf0vf0nMl4zn5O1hVSob3Op8dYBWPfp4WHyjTG5hic0/QMkYYVF7SFl/WDZPjcRi8ImQX9DeSoi5Wcse8ZeHi1r3kbEbed+V/wBpi0qJb7vbDOMLAOECAEkgn2r8BfwmpbeF2h1No1D+K3kAJGdyeJJ8zN/htyKK+21R/C4UfAX+Mt8LsHD0/ZopccyMx97Xmvio5Zh8K9Q2pozH9VSflLfC7p4p/wDLyDvdgPhx+E6cqW0Gg7uUUFmp4ojl+292nwlJalR1JZ8mVQbC4JvmNu7ulFOjdIo/JU/fr/TqTnM55zVBibvcioTTAz1SBm7BQdUNeIqW1PheYQTe7hg9X/n27XG3Ucfw87/7xh2sai0GWOWh5Z6Bngsq96Kf3F+50PzH1l0FkDeKlfDVPAA+5gZjLpVdhEqHBsQaYUK+tu0RcgoWvoTqOHdEUqqnCEPXNwrAU7gEMD2FItcr598hbOxlBKbCqpZrmy2uDcaG/wCEg34RvB7ZFOnlC3azDNc2IcWOZeDes41tOwaK2HIFJmbK44Ja+pzqSb3A5DujuAzvhiAFtkqLmsdV1Yqx4KTwHmJS0dqVETIlwuvG1xfiAe6R+udRxIUngL5SR38pDbYbAqk06IvYXqqR38XA8+Pxl6FmF3c2g3XU6bWympmGmobKV0PrN+FnfG8M0kLFBYsLFhZpCAsWFilWLCzSM1v3Uy4YLr2qii44aAntTnxFhNh0i4m70qQJ0VnI5dogL69lvfMgx5cp58+w3DjqUb2Cm5OgA435acYZwrWJtw487eczokMmJhmFIgTYdHlQK1bMQNE4m3Npj5dbte0/kPnNY9rHRam06S87+Q/vI9TbQ/CvvlGhtFBvCddtaWFTatRuBC+QEYw2JqJwqMb/AKRzfORWqAdw8yPlxjFTFAc7+Q/vaTa6I3xx7VKKqxvaoG04aKwvw/WmNlztSrm/5v8AQSpyzGU5ZsJE3e4VSjlChn66zkoS2TKG4hfZvYjx4zF06BM0e7RXCVRVci2VlIJA421B9Ixmrs+XRMsGWNbNx1PEJnpG63K8CNRxHxkvLO8RnwsjbYp3w9Uf9Nz7gT9JPCw2pZgV7wR7xaZvSuXWvrDAl7sTdx6wUt2FOgLC5JGnZX6zZ4PcvBIL1nqVD4HIoPhbX4zx5efDHjb1YetnlN6cxIjgBdBTUXbOMo5ktpadXp7J2fS9mgjft5qn8xIkz7dh6Y+6p01t+jTQfITn/wBWP+Os9TL9rBbC3TKMtSs2qkMEXvHDM30HvmtCx2ptKnVYDRW5EC1/OGEnr8PkxznDzebw5eO6psLFhY4Eigk7uBAWLVYsJHFSVHJt8axbGVbi2UhBx1CgWPulKrW5A+cmbZrdZXqvr2qrkZuNsxsD6aSHPLe29Dup4gjQ8NbnloTpyiVa3CC0IyJomCLCxxKeove1xe1r252l0mjaUyeAlnscmmzZgdR5cDL/AAWI2XTUH7Liqz8fvqqKl/4ZFx5iV21sdRqPmp0KeGGt1R3YHzDGw9AOMsjUh98Xbhb5n46Rl8YT3n5e6V741RwufhGXx55AD4/Oa3GtrH7Rc2HE8ANT6AQ69CooJqDILXHWFUZv2UY5j6CVqbRqhcq1GVe5TlvfvI1I8JGPMnjJtNpNWsveT/8AeMZ6+3AD11jMEm6mzjYhjzPpp8o2TChiRHT+jofkn8V/pNRlmb6N1/I/4r/JZq8s7Y9IoAkTUcDQcflHMTVCWHM8pFVSdTxM8ns+z8fzj29vret9/wBZdH6XHylnhcQoBDgEHlKhdOEkCw4+c+VX15ym4nZeGFiarJm4KDmt7xeRDsWkdRiGt3ZRf5ytxNN6rdjWVuKevTbKadQeIViPeBOmM2xeP1pKW7+GU5nr1GPIDKv0MlhEGiMWA7+Pr3zK0aOJqexSqnzGX+a0t938BXV2aspUZbBSVJJJ46Hlb4z1etlZnHm9nCXC7WwSLCR8JFBJ9V8cyEjO1K3VUatSxOSm7WXjop4GWCpM30iYnqsGV1vVdaYINrWOdr94slvWS3URyWoOF7+ff4xJi6vPjy4xJE87olYBVqWpFRdnBz/iAykZRytcg+kiVBqR4y3o0QtehYWDLRbTvYgE++VmKWzsO5mHxmWrODMcSuRwjcEsYOPWJ4kx/AYM1D3LzP0EbwtDOeIAGpJ4CXGKrrSULTAvysfZ8T/vrNLJtX47DopAS97AnuHhbjeQTHqjd+pPE/UxmScrlNcDWGYSwEyp+EwQ4JEFBDggdX6Mh+R/xX+SzWZZlui1b4M/vn/lWbHJO2PTNYxhmbM3H5eEcURREMaT8/bbd1+hkmM1BWtGWe8DvmNh6xD1baASqmYWoUNxp4xWK3jYf8CQwx5yLiMMjAhiRfumsey9F196GPOwjFPbzscq9pjoANTcx7DYHC0tSmc97kt8DpJ2ytoKayKiKCWyiyqLA8bETvhJcpHHO2Y2tOlM2F+NtfPnHBTkgUo4tKfXfDqMtOcv6UcXnxKUgP8ACp3PaGpqG5FuRAUeM6zXZaaM7kBVUsxJsAALkkzz1tTGmvUqVnChqjliFvoTyF9bTOd/FxQSeMXJdLZrHDVK5DBVqU6atbsMXDlhfmRlXh3yGpnNYvqXabDW17NPhb8Laj0yyq2wmWvVH/Uf+Yyds/EAtQAFitlJB49xkfeNbYmr+38wDI3elbChwoYq+xDpQUKmpPfrY3BObnwPy85VVKnM8Te8J6+a7E3J48O63KMkyduk/mCMEEOaYEeEICAmBjIzRwQQSqEEEAEK670Si+Dfwrt/Ik23VzE9DS3w1f8Afj+ms6EKc3jeGa57aNuSdIKlTuhCfBj9BRKO6LCQ1bujdRrTUQ5VqACVOPxNudrRnam1FpDtHyHMzJ7Txr1dcwsT7Ckk+bd89Hi8NvLh5fZmE1O19gdo06tVKWfV3VAbHLdjYXPdOpbC3bTDHNfO5FsxFrd+UcpwahenlcaFWVh6G4npqjZ1DDgwDDyIv9Z7vH48cXzvL588uKYFKOLSklaUcWnO23nc96WNsfZ8KKCMBUrmxGW56ke2RyGuUd/G04w4uQBqeAtzvwE0e/e3vtuLeorP1SnJRDCwVVABsvLMwJ79RHejTYH23GpmTNSpfeVtbaAHJ4m75dJm8tdRp95tgfZNgohVlfraNWqGIJFRwQw04WuBbw5zlimehOlijfZVfwNE/wDuQH5zz2FkvaYpmCKk9tgtlJ1BOYjggtwvc6nTSN432+N9Br6SPBeGtigggkAggglBwoIIBEQZYcEJoIIIIAhiAQxCx2HoTW+GxH75f6YnRsk570Gr+T4n98n9OdMCRKl7cZNS5PdFddJex9gVsUfu17N9XbRR68z4CbHZ24VNbGq7OeYUZR7zcz5uHgyyfX8vs4Y8bY3C0alU2pozH9UE285nt5Nsmg70ch61DZgwsFNr+vGd8weCSkuWmoVRyHzPeZxHpo2V1WP60Cy16atfkXTsP62CH1npx9fGdvFl7WWXE4YOoxqNmqtqYrrkHDWR2W0dwmCqVmCUUeo5vZKas7GwubKouZ6Jw8+wq4jMLAT0ZuHiOu2fhX4nqVU+adg/yzj2zejLaNXjQFMd9V1T3qLt8J2zc3YRwGEpYcsHZMxZhoMzsWIXwBNvSXbNq2CTH9K22/seBZULCpXPVIVYKVFrux52sCun6XETZYmulJGqVWCU0GZ3Y2CgczPNu/W8J2hi3rMqhV+6pgEn7tWbK1zzOYnSw1jaSM855a+Inf8Aom3Z+x4MVKiBa9ftMb3PV8aQOthob6d85R0b7snaOMVWANGllqVgxPap3tkFuJJsPfPSiUwAAAABoANAAOAAgyZbpJoX2Xi/Clm/0up+k87NSpnS7Un5q4JQ68mHaHqD5z0xv5SzbNxg/wDzVT/pW/0nmCnjWAytZ1H4XFwPI8V9CIpEVzAsD8YFmU/SoIBDmmwggggFDggMAocEEAocEEARSwhFKIWOz9BI/J8T++p/051ALOY9A3+Div3tL+Rp1MCZZvZqlSCgBQABoABYDyEXaJzQZoQsCV23dg4fHIKeKpiooOZdWVlPerKQR79ZOzQ80Cm2dujgcP8A4OFogj8TL1jf66lz8ZyrfHE0tn7b+0UCHKlatWkvYyuy2dM1rdpTfhpmnb808qbcxzYis9dx2qju7juLsWt6Xt6R+rHoTc3fShtNW6oMlRBd6T2zW4ZlI0ZeU0yicG6F+rGNepUqrTWnQdu2yqGuyqRdjwAN/QTQdInSMHRsPgGurBlrVtVzLwIw7X1B17XulNInSxvx1zPg8Kx6tGZMUbL94wI7KHU5VIN+Go5ictp0y7Kq6kkKo5m5sB8YKj30XgOHfbuM7F0NblZAMdiACWBFBGXVe1/ja8CbaW5E98L02nR9usNm4VabZDWYlqrqOJJJVcx1IUG01IEIRaiNsKzemjnwWLX9LC4ge+k08mmkbnznsHaFHNRqr+lSqD3oRPJKDVvP6CGsUGqtjErJlWkDGzTsPSNHzybAgYR20S40laNwQQQgCCCCAIIIBAEEEEAxFpECLSGnZ+gI/d4sfr0D/wCNT+06zlnIugJ/zsfuD/UE7CgmWMu1P1sMVJXLWjqvBpOFSLVpFQx9BCJCGebt/tgvgcZUQ3yuWq02HBqbsSLg8xqD5T0iiyu3i3bobQpdXiUva+RxYVKZP4ka2nLQ3BtqJFl08tBiDfW44f8AHKHVqs3tE2F/S/GdnboUo5tMXUy31HVpmt53tf0mn3f3BwOBsyUzVqAgirXyu6kcMgChV9Bfxl2u2E6OejFmZcRtBWRVZWpUTYGpbW9QcVXhpxPlx7QDGc949TEM04gj9OnCp2j6uJEGaN1I7wR7xPH7pZ3HcR8rfSeu8RtBKYuxnLukPZ+Hx6nqaIpVc5c1UVFao2XLapYXcWtzvpLFxcQcRp/pJm0sBVoG1VCPHkfWQC006DiXhXhMYQiFBBCBBBBIBBBCvCDgj2GwlSobIjN5CaLZm4uJq2LDIPHjG1Zm8n7FworVUViVQsM7AXIXnYd86Nsno4pJY1CXPwm12Tu3SpWyoB6SbNrPcfd3DYVCcIpHWZc7MzMzZb2vc2HE6ADjNlTp2lXs2mEFhLRWkYrD0zJNOM01kimIbSaQkumJDRo+tW0ImpFM4HGVlXHW4Sur4pmMC3xO0VWVtTaRJ0ELD4Atq0sKWDA5QiLQqsZOpOYrIBEtAd+0WjFbGmNOZFqyhjG1y0qnWT6okZkhVdi8ClUFXUMO4iYvbW4CtdsOcp/RPD/adAZYgrKOE7S2TVw5tVQjxGo98gGd6xuz0qizqCJidt7gg3bDmx/RPCF25zBLmpuvig2XqifEWtLvZfR1iKljVIQfGEYq8lYTZ9WqbU0ZvITreyej3D0rFwXPjwmpwmzEpiyKF8hIOQ7M6PsRVsalkHxmu2X0eUKdi93Pjwm8WhHVowbVGC2PTpiyIo8gJY0sLJqUZIp0YTaNRw8n0KVoqnTklEhDtESWpjNOPASDJKI4sEENF3jVRjCgkQwTeTcJREOCVas6axUOCGSCI0wgggMOJHqCCCVUWoIw4gggMOI2RBBCkkRdOiDxgglD6UQOAjoWCCELVY6qw4JEOqsdVYIIDyrH0WCCA6ix5BBBCHlEcEEEg//Z">
            <a:hlinkClick r:id="rId3"/>
          </p:cNvPr>
          <p:cNvSpPr>
            <a:spLocks noChangeAspect="1" noChangeArrowheads="1"/>
          </p:cNvSpPr>
          <p:nvPr/>
        </p:nvSpPr>
        <p:spPr bwMode="auto">
          <a:xfrm>
            <a:off x="57150" y="-1622425"/>
            <a:ext cx="3810000" cy="3390900"/>
          </a:xfrm>
          <a:prstGeom prst="rect">
            <a:avLst/>
          </a:prstGeom>
          <a:noFill/>
        </p:spPr>
        <p:txBody>
          <a:bodyPr vert="horz" wrap="square" lIns="91440" tIns="45720" rIns="91440" bIns="45720" numCol="1" anchor="t" anchorCtr="0" compatLnSpc="1">
            <a:prstTxWarp prst="textNoShape">
              <a:avLst/>
            </a:prstTxWarp>
          </a:bodyPr>
          <a:lstStyle/>
          <a:p>
            <a:endParaRPr lang="lv-LV"/>
          </a:p>
        </p:txBody>
      </p:sp>
      <p:pic>
        <p:nvPicPr>
          <p:cNvPr id="47112" name="Picture 8" descr="https://encrypted-tbn0.gstatic.com/images?q=tbn:ANd9GcQQynPO3Hh9z9YvJxrazD4Ajx4xUu3_2-xHmx-4WmiY0wRR919r">
            <a:hlinkClick r:id="rId4"/>
          </p:cNvPr>
          <p:cNvPicPr>
            <a:picLocks noChangeAspect="1" noChangeArrowheads="1"/>
          </p:cNvPicPr>
          <p:nvPr/>
        </p:nvPicPr>
        <p:blipFill>
          <a:blip r:embed="rId5" cstate="print"/>
          <a:srcRect/>
          <a:stretch>
            <a:fillRect/>
          </a:stretch>
        </p:blipFill>
        <p:spPr bwMode="auto">
          <a:xfrm>
            <a:off x="0" y="476672"/>
            <a:ext cx="4286250" cy="3609976"/>
          </a:xfrm>
          <a:prstGeom prst="rect">
            <a:avLst/>
          </a:prstGeom>
          <a:noFill/>
        </p:spPr>
      </p:pic>
      <p:sp>
        <p:nvSpPr>
          <p:cNvPr id="47114" name="AutoShape 10" descr="data:image/jpeg;base64,/9j/4AAQSkZJRgABAQAAAQABAAD/2wCEAAkGBxATEBUUDxQQEBQQDxQUEA8PFBAVEA8QFBEWFxUUFRUYHCggGBolHRQUITEhJSkrLi4uFx8zODMsNygtLisBCgoKDQ0MFA8PFCwZFBkrNywsLDcyKyssLCsrNysrLCsrKysrKysrKysrKysrKysrKysrKysrKysrKysrKysrK//AABEIALYBFQMBIgACEQEDEQH/xAAbAAABBQEBAAAAAAAAAAAAAAAAAQIDBAUGB//EAEMQAAIBAgMEBwQHBwMDBQAAAAECAAMRBBIhBQYxQSIyUWFxgbETQpGhIzNScsHR8AcUJENic7JT4fFjksIVFhc0ZP/EABYBAQEBAAAAAAAAAAAAAAAAAAABAv/EABgRAQEBAQEAAAAAAAAAAAAAAAABEQIx/9oADAMBAAIRAxEAPwDZiwtFlQkUQtFgEIsSAkIGEBDKGH2mj16lEBs1IAsTbKb20HxEvmc9sSl/HYtu9F+IufSQdBFAhaOAlBGmPtG2gR2iESXLGkQISJRxJtXpf1Bx6fkZoMJm7U0q0D/1SPipgaEWJFgR4mutNCzmyqLk905OhvTXYmt7MDDipkB5t2kHjf5S/vvf93AHBqgzKDZmFuU4l8ViWVabdGiikLTXLl4G2ltTc8YHqyNcAjgQCPAxbTn9k7foLRpLUch1pKH6LHUC3Hymxg9o0av1bq3cDqPI6yCzaJaOtCUJaGWOtC0ilhCJAWKBEjoUQhCAQhCAtoRYSskjhC0WARIsDAbaFosSAlphbvj+IxZ/64HyP5zfEwd2damKP/6f/GQbto60LRwEBLQtH2jTCmmMYR5jTKiJpmbVGtHurr6GabGZ+0f5fdXT1MC5HCJFgczvWc706Qtpdm7RfQejfKZi7CJF8/hpJK+NpviKjuRbNlS9+qNJfp16JAAdeOvS5TFajA2rs72KBiwObgOfDjMDOQRY2N9COIN+M3N6sUGqZVNwo7fj6/KYPPw/GXnxK9K3W20KtMLUcGsL3B0LDke/S03p5Ds3HCjVSobkU3DEDiQOU7OnvzRYXVHPiRKOsiXnJPvoPdp/FpXffR+SJ53gdrCcG++VfkEHl+cgfe7FHgyjyX8pNHooiVHspPGwv8J5o+9GKP8AMI8AJWrbbxDaNUcjsvGj07B4nOL5WQ3YZW49E2lieRrtOryqOLEnRiNTqdBOx3E2hVqCorsXVbFWY3IY8Vv2aAxB1cIQlU6EIolZEWEWAkIsJA2EdCNDGOl+wTmdyKub9476+b43nS1z0G+6fQzlP2eaise2oB6mRXYARwgBHCAhjTHGNMoY0axjmkbmVEdRpQxvuf3qf+Ylx5TxR6v92n/mJBelXatfJRY3sT0VP9TGw9flLN5gb0OrZaTGwALsAQDzA4+ZijCOzR0irnQWFwpsTxU/HjGfurIbj2ThFJAqLYG/EGx424HviHZeos7Lca3HAjgdDw0+UrYoVUS5fMG0Ya3zecxrTJxdS7E6DXgOA7hKrtppxY6SxiBotrXYMSb8r2AI5HSV01b7o+Zm0OFIc9fGOFgNBbw7Y6NPH5wBnPOI1YfaE6bcrZlGu9T2yLUCKpUNewJLX9J2tHZGGTqUaK+CLf42kHki1L8MzfdF/STU8NWbqUcQ3hSqW9J7BTpKOCqPAAR4lHkr7GxgQu2HqKqi7M9hYDuJvMlsQewT2DeM/wAJW/st6TxupzgWKRJW55nlPUN0j9CNQeinCiadtDxY/WeP5zy6j1R+M9U3YDCiMwqjopb2lRXFsvugdUdxgbV4Rt4Sie0WEIQCLARZFJaLCJeRBAwvEvAhxjWpueymx+CkzmP2b/V1v7o9LTo9qj6Cr/Zqf4Gcx+zC4pVb/bHHzhXbQiZohaApjCYhaMLShWMiYxS0hdoQ2oZUxJ6v9yn/AJiTVGlTEHVP7qf5A/hKNO043aYpV6pbMC2fKoDC4VLi1vK9++dPtXFezosxNtLA9hOgPle/lOLfA0Wv7M6AAXVrjNp26m9xM9EIcARfJUYAHLrwK68wdbWPL4TP2kXBCVGvY8RyU87S6+FqL1H4LmANxb7QtqB/vMbF1MxYs2oGnHpNfhp+tJmRpVqquY2OZVY2bhmA52/CJhxpc8W1kdQcubG1+79CWAJtCxi+vpFY6frnFWQdh+zrrV/u0/V52FbG0l61Smvi6j8Z5TgmtfW3D5f8mT+1UdnylHolTb2FH8xT90FvSV//AHNh7jV9eeXQTgTilkRxcg7XeHeGg2GqqhYlqZA6JtfznlzNNerWLC3IyqMMsoKI6I856ru/hDTpDMtFcwU/Qhhfo8WvxPCeX01AFuQJnebgsTRqXJP0otx0sogdReESEotRYkWELFiQkUQhCQELQhA892vvBXqKyXCgmxyixIB4XmVsHH1aFQsrBQRZkOqt4i8XHU7H7zEjwudZlj8T6yj0HCb5UzpWAX+tTceJX8p0dOqGUMpuGAII5g8J4yzT1/Zi2oU/7Sf4iQWCZGTHkRpEojJkbGSsJEwlRA5lPEHpU++sn4y5UlDEn6SiO2ssKo774qwSmPeuzeA0H4zlFUcj+vGbG+Tn95t2U1t85gltJBZfFuoZSx143N76dp1mTUN/OR16jH9ayv7ZgfDkeZ7oE9+nYe6OXaZLmPd8ZWwpOZr8f95aEBCD2/AQy95+MWEBVW0sYbCu98trAgFmZVXMeAuTx7pXvLVTDVH9ktNWYFOiFF/pDUbPw97RR4ASUQ1qbKxVwVZTqDxH6Gt42Xds3FRVaxenSRKhGozgE2vzsCB5SgWEQOhEgJQIfUz0Xcqigwt1zEu5L5hwawBA7RoPjPN8t+ZGp4eM9P3QN8Il2D2JA0PQA9w34kfjA2LQjrRIFkRbSQU4oSER2hJckMsKjtC0lyxMsgjtACS5YmWB5JtCpme/LNYdwEyco+Z9ZcrsQT3MT6yxhNhu6hs6gML2yk2v5yjKyz2bBp9EndTX0nmbbEyPSDPmFSuiMALdFmAM9WWmALDgNB4CQRZZGVljLEKwKrLImEuFZGyQM+oJnYv62j/eHoZtOkpYjDZnpkcUrI3lex9ZRym/CWxIPbSX8ZzDve9hwHy/Cdd+0mnarSPah7eT/wC841TY+II1v+cCA8PhKmK6/gZcbq/rtlTGdb4QJqI6ZliQgfSGTQCJUawiwIvAFOl5aw2Nq0wRTqPTDcQjFb/CVoFrfrugKTEK3MUGEBYRIQBfz0856nuihGEp3yc7eztwv739XbPLEOvn58Z6xunTtg6d1VLgmykEMCdGJB4nS8g08sJJaEotZhC8baAEIfeF420BIpbwvEtEtCHXiZoWhaB4tius33m/GLhNp1QAoNQgCyhMoOnkY3FHpP8AfcfAmWaNUlaYz4g2XQU1AK9EcDz7Iqp9le2qYqhmDhf3mn1yTYh79ncZ6uTPMN3l/isP0aw/iONRhb3/AHe3T5GeoxA0mNkmWNtCI7RpWTWhlhVZqcYtHpA9hEt5IhWUcV+0ilf2B0/mD45DOKWkB8OP5dk739oC/RUj2VSPit/wnDGEZp4GVcYNR4CW2HHzlTFAki3YLQqw31nkPQSWVKLkkX7PSWoCwhCAXgReF4QFvCJC8BwhEiQFX9GetbrpbCUhlKdG9ib3ub5vPjPJF/Rnr27KWwlIZWToXyve+pPy5jxkGnCLCUWYkW0W0iG2igRYkAtAylitqUkOW/tH/wBKl0n8wOr4m0rMmKq9ZhhV+zTs9cjvc9FfIHxgadWqqi7sqjtYgD5zk98N6PZ2o4d0V6gu+IJ+joIdL3F9Zs0tkYdTmKCo3+pXJqP5Fr28pzW+mHoizAKjMwVgtgClmOqjv598DjMSdWsbi7EHXW99fOTLUJCf/Zay8LhQOiOHdKbtob947iQCJJ7O4Xosej79Sw4Dh3RStPd+nmxVELekxqNaoHDOOi/BTp8p6QuBI6lSsGPvtUZ7+KHo/Keabp1Ka4yizGigBck5uH0bDVjYW/OeirvDhibI5qnsoq9T5qCPnAlOHxf+unnRW/rJcDi3LNTqFWdQDdRlDKeBtraxFpRx21yz06VIOj1j9Yy2yIurGx17uHOOFZGxRYEAUqZSo9+jdiGIJ7rD4wrYFQZivMKD5GLmF7dnGefJvt/Eu5QFcgp5MxFsrscwuNSdJu7u7wpXrVV6pZs1JSNSgQZtRx1gdJeIYl4EaQOZ37W+GB+zVU/IiefGekb5JfBv3FD8GE83MqKL8T4mUsXy8JdrcT4ypiOA84VFhTrL8z8L1poQCEIQCES8LwHQjbwvAdeES8LwBP12T2Ld0WwtK2cWpjSp1v8AieNp+r8BPYdhN/DUuv8AVL9Z1/OQaZMJHmhGjQtI61RVGZjYDif9ucklHa1F2T6O2dHV0B4MVPVPj+UIrYzbBGlGjVqseF1NNB3szfgDIUweIq64iqQD/JoEolu9+ufiBLOAx6VLg3SoOvRqaVFPPTmO8SDaOKfOKNI5WZc1Spa5pU+Gg+0ToL9hPKBew+EFMZaaqg7FFr+PM+MeU8ZnJsemRqgY86lUs9Q99yYxt2qZ9+uP6UrVVX4AwNF1nnm/OCK1/a+6+UeGVQCD8L+c7Bd3Ka6oaqn7XtKl/iTMLerCVxSs4NRFN1qKOkh4WcD3e+BweHqggq32j8CdfWIaK87nxJiDDggspAK8FPPXUXkTu/Po/AGVWpsNkTEUyQtvaBTcaWbo8/Gd5jtp0aItZc1rhBYDXgWI4D5nlPLFU8STprOg3exSinWqlQz07FXbpWLaeEg3v3w0w1WpdGqCxqv9Yw5JSp+6vedeZmNi8dVqJkpgrS4hAdXJ1LMeLGVsTi87hwWY2F/aEHpdwtbL2CSrjtR7RfFlHSt/5eZlgwypHrY6S5sjGVab5qZ9mwvZhbnysZcrVUIOpbsVlGhN/wBcZWw2HtqYo7jdneWvVrLSrBGD3AcDKwIF9bacuU7VkFj4Tz3cjDXxWb/TplvAnoj1M9EfqnwPpIjnt6Vvg6vcl/gQZ5riKDoAXGjDouNUbuB7Z6vjsOKlJ0JsHQrfsuJ5Yar08yBrqbggi6MQbZgDz75RlV+Mp1xoPEy5VWx8pUr8POFV6HWHjNCZ9DrecvwFvEhAwCEQGLALxC0IWgLeESA7oC0v1fhPWtjVb0KVizfRLq/WOnOeb7K2M9WwJFMdp1byE9G2fh8lNUuSEUAE8TYSUaOaEiEJB0GSI1OT5IuWVGVj9m06o+kW5HVdbq6d6sNROawOI9jiKzV8zp7Raf7y1iUyqMq1AOA163bO5KzExuxszmpSb2dQrlqKwzUqqjk6c+y4lGhSYHgQQeBHOTZJyGIwNfDgmktako1YYZlq0QBxtTcXUfdlOpt6lUUBsTiKhb+VSVlY9xy2gdVtHauHo6VaiqeSC7OfBVuTMrE4zE4gZMNSNJWFjXxNgQpFrrS4k+MrYSqKS5qOFNP7VWu1KjfvLan5yCpvBWqHJRKXPEYRKld/+85VHjCsjeLdKkhX2dXKStvZBS1WoQOIA+ZNhKNHdmlSF8U5Vm6tNNah8AOfh8Z1mF2bibfQ0mps/wBZicWytVPeFW/zPlNbZe7iUiWY+0qN1qr6ufM8B3SI5XZO6lLVnp6MeglQlio7W/q+Uu7awFNMLVVAo+jJsoA1Gs618NppMnaWCJRlPvKRfxBH4wrySmRxa9vUxgrMDxsCeHKXNo7Lr0QBUU9Y2ZdQRYXOkz73lGhTxZy5LJYvmLZRnv2ZuNu6OqVQvjyH4yjSexv2CdPuru+arCrWHR4op988ie6Bufs+wTqr1KlwatsoPHIL6/P5Ttn6h+6fSVMLQtLrp0G+6fSRGFtbFeyoVH16KE6cQbaes8hrN07m+gu3SuGJ5ieib8Y5Fw5ptcs+qqDp0Txf+mecUxmU5VN3cgKtzew5CVSV1YU0qPwqFwtuPQIBv8ZUdgfjOv2zsvPg8OtMgPRS7K/ElgC2o5gicc8ARRfzliQJLEBIhjokBAIsADLOH2fUfgDCKsUKTwBM6PBbtni83sHsemvADxMg4nA7KrVTopUDm3PwnQbN3YCtmdi2lsulp1FPD9ksJRhVPC4NV6otNGkIqUpOlOAiiLJAsJB0UURsCZpmCNekDHiBhXObzUmYU6IYha1S1TvRQWK37DYCWE2HQamFejRYDgCg0km8ODd0DUtKlFw9PsJHFT4i4jNi7aSp0T9HUHWpNowPO3aJA0bs4bQezSw4LYWE1MNhEprZFCjsUWk4MWA20CI+FoETLKeJokm3L1mhaVMdiqKD6R1Ungp6zeCjU/CBi7TwC5qOnGsV77Gm9/T5TP2judh6vu5G+2mh/Izcw6tVqLUcFEp39kjaOxPGow5aaAd5M0wogefYH9nwWpmeoHQcFsQT97unZYbABQAOU0RSkipAipUIuMIWk5OgVGJPYAJZVZV23Qz4asg0LUXAPYSso8P2/tr95rGwK30W3JVvYtKOFq2rLk4JrftNjr85bfYtdWZRTIJ0LHgR3HsmpszdyoOsuvM62hTRnfrX17JFjNghxcdFu3t8Z1OE2KRxAl3/ANJHaZNHlFfCMjWYc9COBiT07EbvhuQPjM+nuImbMWNvsd/jKPP9T1QW8BebmB3dqvYkEDvnf4TYFKmOio07hNBMKo5SI5DA7tKvEXmxR2aF4C02xSHZF9nAzVwkmWhLvs4ezhVUUY8U5PkihIEQSPCx9ooEBoEI+0IGwDFhCVmFhCEKQiZe1dh0K+rgqw6tRDlcHxEWEgyK1LH4YXp1qddB7uIVg9vvLMxt/qymzUKRP9NR7fNYQlQn/wAhVeAoU799Rrf4yajvNj6vUGGp37qjH5whIrTobPx9b63FBVPEUVCm3jaamB3fpU9bszHrOx6THvPEwhCNKnh1HASTLCEAtHARIQHiNxHUb7p9IkJRiNQB5CNFAQhIsOFEQ9kIQgL7IQ9nFhAMkbkhCAoSGSLCAmWGWEIC5ImSLCAZI3LFhAS0IQgf/9k=">
            <a:hlinkClick r:id="rId6"/>
          </p:cNvPr>
          <p:cNvSpPr>
            <a:spLocks noChangeAspect="1" noChangeArrowheads="1"/>
          </p:cNvSpPr>
          <p:nvPr/>
        </p:nvSpPr>
        <p:spPr bwMode="auto">
          <a:xfrm>
            <a:off x="57150" y="-1081088"/>
            <a:ext cx="3457575" cy="2266951"/>
          </a:xfrm>
          <a:prstGeom prst="rect">
            <a:avLst/>
          </a:prstGeom>
          <a:noFill/>
        </p:spPr>
        <p:txBody>
          <a:bodyPr vert="horz" wrap="square" lIns="91440" tIns="45720" rIns="91440" bIns="45720" numCol="1" anchor="t" anchorCtr="0" compatLnSpc="1">
            <a:prstTxWarp prst="textNoShape">
              <a:avLst/>
            </a:prstTxWarp>
          </a:bodyPr>
          <a:lstStyle/>
          <a:p>
            <a:endParaRPr lang="lv-LV"/>
          </a:p>
        </p:txBody>
      </p:sp>
      <p:pic>
        <p:nvPicPr>
          <p:cNvPr id="47116" name="Picture 12" descr="https://encrypted-tbn2.gstatic.com/images?q=tbn:ANd9GcRiZSdfHr4WS7Ag8ow7RLuTLPwg8hSDkkgzW-87Olpp9TnEus7r">
            <a:hlinkClick r:id="rId7"/>
          </p:cNvPr>
          <p:cNvPicPr>
            <a:picLocks noChangeAspect="1" noChangeArrowheads="1"/>
          </p:cNvPicPr>
          <p:nvPr/>
        </p:nvPicPr>
        <p:blipFill>
          <a:blip r:embed="rId8" cstate="print"/>
          <a:srcRect/>
          <a:stretch>
            <a:fillRect/>
          </a:stretch>
        </p:blipFill>
        <p:spPr bwMode="auto">
          <a:xfrm>
            <a:off x="4932040" y="404664"/>
            <a:ext cx="3324622" cy="2560667"/>
          </a:xfrm>
          <a:prstGeom prst="rect">
            <a:avLst/>
          </a:prstGeom>
          <a:noFill/>
        </p:spPr>
      </p:pic>
      <p:sp>
        <p:nvSpPr>
          <p:cNvPr id="2" name="TextBox 1"/>
          <p:cNvSpPr txBox="1"/>
          <p:nvPr/>
        </p:nvSpPr>
        <p:spPr>
          <a:xfrm>
            <a:off x="323528" y="4221088"/>
            <a:ext cx="4032448" cy="923330"/>
          </a:xfrm>
          <a:prstGeom prst="rect">
            <a:avLst/>
          </a:prstGeom>
          <a:noFill/>
        </p:spPr>
        <p:txBody>
          <a:bodyPr wrap="square" rtlCol="0">
            <a:spAutoFit/>
          </a:bodyPr>
          <a:lstStyle/>
          <a:p>
            <a:r>
              <a:rPr lang="en-GB" dirty="0"/>
              <a:t>P</a:t>
            </a:r>
            <a:r>
              <a:rPr lang="lv-LV" dirty="0" err="1"/>
              <a:t>irmais</a:t>
            </a:r>
            <a:r>
              <a:rPr lang="lv-LV" dirty="0"/>
              <a:t> mobilais telefons</a:t>
            </a:r>
            <a:r>
              <a:rPr lang="en-GB" dirty="0"/>
              <a:t> </a:t>
            </a:r>
            <a:r>
              <a:rPr lang="lv-LV" dirty="0"/>
              <a:t>tika radīts 1973.gadā, šo telefonu radīja uzņēmums Motorola. </a:t>
            </a:r>
            <a:endParaRPr lang="en-GB" dirty="0"/>
          </a:p>
        </p:txBody>
      </p:sp>
      <p:pic>
        <p:nvPicPr>
          <p:cNvPr id="3" name="Attēls 2"/>
          <p:cNvPicPr>
            <a:picLocks noChangeAspect="1"/>
          </p:cNvPicPr>
          <p:nvPr/>
        </p:nvPicPr>
        <p:blipFill>
          <a:blip r:embed="rId9"/>
          <a:stretch>
            <a:fillRect/>
          </a:stretch>
        </p:blipFill>
        <p:spPr>
          <a:xfrm>
            <a:off x="4286250" y="3184541"/>
            <a:ext cx="2669492" cy="2283747"/>
          </a:xfrm>
          <a:prstGeom prst="rect">
            <a:avLst/>
          </a:prstGeom>
        </p:spPr>
      </p:pic>
      <p:pic>
        <p:nvPicPr>
          <p:cNvPr id="4" name="Attēls 3"/>
          <p:cNvPicPr>
            <a:picLocks noChangeAspect="1"/>
          </p:cNvPicPr>
          <p:nvPr/>
        </p:nvPicPr>
        <p:blipFill>
          <a:blip r:embed="rId10"/>
          <a:stretch>
            <a:fillRect/>
          </a:stretch>
        </p:blipFill>
        <p:spPr>
          <a:xfrm>
            <a:off x="6401989" y="3195115"/>
            <a:ext cx="2731707" cy="1893719"/>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p:cNvSpPr>
            <a:spLocks noGrp="1"/>
          </p:cNvSpPr>
          <p:nvPr>
            <p:ph type="title"/>
          </p:nvPr>
        </p:nvSpPr>
        <p:spPr>
          <a:xfrm>
            <a:off x="457200" y="274638"/>
            <a:ext cx="8229600" cy="5530626"/>
          </a:xfrm>
        </p:spPr>
        <p:txBody>
          <a:bodyPr/>
          <a:lstStyle/>
          <a:p>
            <a:r>
              <a:rPr lang="en-GB" dirty="0"/>
              <a:t> </a:t>
            </a:r>
            <a:br>
              <a:rPr lang="en-GB" dirty="0"/>
            </a:br>
            <a:r>
              <a:rPr lang="en-GB" dirty="0"/>
              <a:t/>
            </a:r>
            <a:br>
              <a:rPr lang="en-GB" dirty="0"/>
            </a:br>
            <a:r>
              <a:rPr lang="en-GB" dirty="0"/>
              <a:t/>
            </a:r>
            <a:br>
              <a:rPr lang="en-GB" dirty="0"/>
            </a:br>
            <a:r>
              <a:rPr lang="en-GB" dirty="0"/>
              <a:t/>
            </a:r>
            <a:br>
              <a:rPr lang="en-GB" dirty="0"/>
            </a:br>
            <a:r>
              <a:rPr lang="en-GB" dirty="0"/>
              <a:t>7.klase </a:t>
            </a:r>
            <a:r>
              <a:rPr lang="en-GB" dirty="0" err="1"/>
              <a:t>tēma</a:t>
            </a:r>
            <a:r>
              <a:rPr lang="en-GB" dirty="0"/>
              <a:t> ,,</a:t>
            </a:r>
            <a:r>
              <a:rPr lang="en-GB" dirty="0" err="1"/>
              <a:t>Aušana</a:t>
            </a:r>
            <a:r>
              <a:rPr lang="en-GB" dirty="0"/>
              <a:t>.’’</a:t>
            </a:r>
          </a:p>
        </p:txBody>
      </p:sp>
    </p:spTree>
    <p:extLst>
      <p:ext uri="{BB962C8B-B14F-4D97-AF65-F5344CB8AC3E}">
        <p14:creationId xmlns:p14="http://schemas.microsoft.com/office/powerpoint/2010/main" val="5755951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p:cNvSpPr>
            <a:spLocks noGrp="1"/>
          </p:cNvSpPr>
          <p:nvPr>
            <p:ph type="title"/>
          </p:nvPr>
        </p:nvSpPr>
        <p:spPr>
          <a:xfrm>
            <a:off x="457200" y="274638"/>
            <a:ext cx="8229600" cy="4378498"/>
          </a:xfrm>
        </p:spPr>
        <p:txBody>
          <a:bodyPr>
            <a:normAutofit/>
          </a:bodyPr>
          <a:lstStyle/>
          <a:p>
            <a:pPr algn="l"/>
            <a:r>
              <a:rPr lang="lv-LV" sz="2400" dirty="0"/>
              <a:t>Jaunrade tēmā ,,Aušana.,,</a:t>
            </a:r>
            <a:br>
              <a:rPr lang="lv-LV" sz="2400" dirty="0"/>
            </a:br>
            <a:r>
              <a:rPr lang="lv-LV" sz="2400" dirty="0"/>
              <a:t/>
            </a:r>
            <a:br>
              <a:rPr lang="lv-LV" sz="2400" dirty="0"/>
            </a:br>
            <a:r>
              <a:rPr lang="en-GB" sz="2400" dirty="0"/>
              <a:t>1</a:t>
            </a:r>
            <a:r>
              <a:rPr lang="lv-LV" sz="2400" dirty="0"/>
              <a:t>.Noskatās video </a:t>
            </a:r>
            <a:r>
              <a:rPr lang="lv-LV" sz="2400" dirty="0">
                <a:hlinkClick r:id="rId2"/>
              </a:rPr>
              <a:t>https://www.youtube.com/watch?v=2TwRTeL8XyY</a:t>
            </a:r>
            <a:r>
              <a:rPr lang="lv-LV" sz="2400" dirty="0"/>
              <a:t/>
            </a:r>
            <a:br>
              <a:rPr lang="lv-LV" sz="2400" dirty="0"/>
            </a:br>
            <a:r>
              <a:rPr lang="en-GB" sz="2400" dirty="0" err="1"/>
              <a:t>Daļēji</a:t>
            </a:r>
            <a:r>
              <a:rPr lang="en-GB" sz="2400" dirty="0"/>
              <a:t> </a:t>
            </a:r>
            <a:r>
              <a:rPr lang="en-GB" sz="2400" dirty="0" err="1"/>
              <a:t>pašvadīts</a:t>
            </a:r>
            <a:r>
              <a:rPr lang="en-GB" sz="2400" dirty="0"/>
              <a:t> </a:t>
            </a:r>
            <a:r>
              <a:rPr lang="en-GB" sz="2400" dirty="0" err="1"/>
              <a:t>mācību</a:t>
            </a:r>
            <a:r>
              <a:rPr lang="en-GB" sz="2400" dirty="0"/>
              <a:t> process.</a:t>
            </a:r>
            <a:r>
              <a:rPr lang="lv-LV" sz="2400" dirty="0"/>
              <a:t>Izplāno nepieciešamos darba materiālus, darba gaitu.</a:t>
            </a:r>
            <a:br>
              <a:rPr lang="lv-LV" sz="2400" dirty="0"/>
            </a:br>
            <a:r>
              <a:rPr lang="lv-LV" sz="2400" dirty="0"/>
              <a:t/>
            </a:r>
            <a:br>
              <a:rPr lang="lv-LV" sz="2400" dirty="0"/>
            </a:br>
            <a:r>
              <a:rPr lang="lv-LV" sz="2400" dirty="0"/>
              <a:t/>
            </a:r>
            <a:br>
              <a:rPr lang="lv-LV" sz="2400" dirty="0"/>
            </a:br>
            <a:endParaRPr lang="lv-LV" sz="2400" dirty="0"/>
          </a:p>
        </p:txBody>
      </p:sp>
      <p:pic>
        <p:nvPicPr>
          <p:cNvPr id="3" name="Attēls 2"/>
          <p:cNvPicPr>
            <a:picLocks noChangeAspect="1"/>
          </p:cNvPicPr>
          <p:nvPr/>
        </p:nvPicPr>
        <p:blipFill>
          <a:blip r:embed="rId3"/>
          <a:stretch>
            <a:fillRect/>
          </a:stretch>
        </p:blipFill>
        <p:spPr>
          <a:xfrm>
            <a:off x="3923928" y="3068960"/>
            <a:ext cx="4171346" cy="3312368"/>
          </a:xfrm>
          <a:prstGeom prst="rect">
            <a:avLst/>
          </a:prstGeom>
        </p:spPr>
      </p:pic>
    </p:spTree>
    <p:extLst>
      <p:ext uri="{BB962C8B-B14F-4D97-AF65-F5344CB8AC3E}">
        <p14:creationId xmlns:p14="http://schemas.microsoft.com/office/powerpoint/2010/main" val="24921547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p:cNvSpPr>
            <a:spLocks noGrp="1"/>
          </p:cNvSpPr>
          <p:nvPr>
            <p:ph type="title"/>
          </p:nvPr>
        </p:nvSpPr>
        <p:spPr>
          <a:xfrm>
            <a:off x="457200" y="274638"/>
            <a:ext cx="8229600" cy="6583362"/>
          </a:xfrm>
        </p:spPr>
        <p:txBody>
          <a:bodyPr>
            <a:normAutofit/>
          </a:bodyPr>
          <a:lstStyle/>
          <a:p>
            <a:pPr algn="l"/>
            <a:r>
              <a:rPr lang="en-GB" sz="2400" b="1" dirty="0" err="1"/>
              <a:t>Uzdevums</a:t>
            </a:r>
            <a:r>
              <a:rPr lang="en-GB" sz="2400" b="1" dirty="0"/>
              <a:t> </a:t>
            </a:r>
            <a:r>
              <a:rPr lang="en-GB" sz="2400" b="1" dirty="0" err="1"/>
              <a:t>saistībā</a:t>
            </a:r>
            <a:r>
              <a:rPr lang="en-GB" sz="2400" b="1" dirty="0"/>
              <a:t> </a:t>
            </a:r>
            <a:r>
              <a:rPr lang="en-GB" sz="2400" b="1" dirty="0" err="1"/>
              <a:t>ar</a:t>
            </a:r>
            <a:r>
              <a:rPr lang="en-GB" sz="2400" b="1" dirty="0"/>
              <a:t> </a:t>
            </a:r>
            <a:r>
              <a:rPr lang="en-GB" sz="2400" b="1" dirty="0" err="1"/>
              <a:t>bioloģiju</a:t>
            </a:r>
            <a:r>
              <a:rPr lang="en-GB" sz="2400" dirty="0"/>
              <a:t>.</a:t>
            </a:r>
            <a:br>
              <a:rPr lang="en-GB" sz="2400" dirty="0"/>
            </a:br>
            <a:r>
              <a:rPr lang="en-GB" sz="2400" dirty="0" err="1"/>
              <a:t>Sasniedzamais</a:t>
            </a:r>
            <a:r>
              <a:rPr lang="en-GB" sz="2400" dirty="0"/>
              <a:t> </a:t>
            </a:r>
            <a:r>
              <a:rPr lang="en-GB" sz="2400" dirty="0" err="1"/>
              <a:t>rezultāts:zina</a:t>
            </a:r>
            <a:r>
              <a:rPr lang="en-GB" sz="2400" dirty="0"/>
              <a:t> </a:t>
            </a:r>
            <a:r>
              <a:rPr lang="en-GB" sz="2400" dirty="0" err="1"/>
              <a:t>auga</a:t>
            </a:r>
            <a:r>
              <a:rPr lang="en-GB" sz="2400" dirty="0"/>
              <a:t> </a:t>
            </a:r>
            <a:r>
              <a:rPr lang="en-GB" sz="2400" dirty="0" err="1"/>
              <a:t>audu</a:t>
            </a:r>
            <a:r>
              <a:rPr lang="en-GB" sz="2400" dirty="0"/>
              <a:t> </a:t>
            </a:r>
            <a:r>
              <a:rPr lang="en-GB" sz="2400" dirty="0" err="1"/>
              <a:t>veidus</a:t>
            </a:r>
            <a:r>
              <a:rPr lang="en-GB" sz="2400" dirty="0"/>
              <a:t>, </a:t>
            </a:r>
            <a:r>
              <a:rPr lang="en-GB" sz="2400" dirty="0" err="1"/>
              <a:t>izprot</a:t>
            </a:r>
            <a:r>
              <a:rPr lang="en-GB" sz="2400" dirty="0"/>
              <a:t> </a:t>
            </a:r>
            <a:r>
              <a:rPr lang="en-GB" sz="2400" dirty="0" err="1"/>
              <a:t>procesus</a:t>
            </a:r>
            <a:r>
              <a:rPr lang="en-GB" sz="2400" dirty="0"/>
              <a:t>, </a:t>
            </a:r>
            <a:r>
              <a:rPr lang="en-GB" sz="2400" dirty="0" err="1"/>
              <a:t>kas</a:t>
            </a:r>
            <a:r>
              <a:rPr lang="en-GB" sz="2400" dirty="0"/>
              <a:t> </a:t>
            </a:r>
            <a:r>
              <a:rPr lang="en-GB" sz="2400" dirty="0" err="1"/>
              <a:t>notiek</a:t>
            </a:r>
            <a:r>
              <a:rPr lang="en-GB" sz="2400" dirty="0"/>
              <a:t> </a:t>
            </a:r>
            <a:r>
              <a:rPr lang="en-GB" sz="2400" dirty="0" err="1"/>
              <a:t>auga</a:t>
            </a:r>
            <a:r>
              <a:rPr lang="en-GB" sz="2400" dirty="0"/>
              <a:t> </a:t>
            </a:r>
            <a:r>
              <a:rPr lang="en-GB" sz="2400" dirty="0" err="1"/>
              <a:t>orgānos</a:t>
            </a:r>
            <a:r>
              <a:rPr lang="en-GB" sz="2400" dirty="0"/>
              <a:t>, </a:t>
            </a:r>
            <a:r>
              <a:rPr lang="en-GB" sz="2400" dirty="0" err="1"/>
              <a:t>izmantojot</a:t>
            </a:r>
            <a:r>
              <a:rPr lang="en-GB" sz="2400" dirty="0"/>
              <a:t> </a:t>
            </a:r>
            <a:r>
              <a:rPr lang="en-GB" sz="2400" dirty="0" err="1"/>
              <a:t>informāciju</a:t>
            </a:r>
            <a:r>
              <a:rPr lang="en-GB" sz="2400" dirty="0"/>
              <a:t> </a:t>
            </a:r>
            <a:r>
              <a:rPr lang="en-GB" sz="2400" dirty="0" err="1"/>
              <a:t>prot</a:t>
            </a:r>
            <a:r>
              <a:rPr lang="en-GB" sz="2400" dirty="0"/>
              <a:t> </a:t>
            </a:r>
            <a:r>
              <a:rPr lang="en-GB" sz="2400" dirty="0" err="1"/>
              <a:t>noteikt</a:t>
            </a:r>
            <a:r>
              <a:rPr lang="en-GB" sz="2400" dirty="0"/>
              <a:t> </a:t>
            </a:r>
            <a:r>
              <a:rPr lang="en-GB" sz="2400" dirty="0" err="1"/>
              <a:t>ziedkopu</a:t>
            </a:r>
            <a:r>
              <a:rPr lang="en-GB" sz="2400" dirty="0"/>
              <a:t> </a:t>
            </a:r>
            <a:r>
              <a:rPr lang="en-GB" sz="2400" dirty="0" err="1"/>
              <a:t>veidus</a:t>
            </a:r>
            <a:r>
              <a:rPr lang="en-GB" sz="2400" dirty="0"/>
              <a:t>.</a:t>
            </a:r>
            <a:br>
              <a:rPr lang="en-GB" sz="2400" dirty="0"/>
            </a:br>
            <a:r>
              <a:rPr lang="en-GB" sz="2400" dirty="0"/>
              <a:t>1.Internetā </a:t>
            </a:r>
            <a:r>
              <a:rPr lang="en-GB" sz="2400" dirty="0" err="1"/>
              <a:t>ir</a:t>
            </a:r>
            <a:r>
              <a:rPr lang="en-GB" sz="2400" dirty="0"/>
              <a:t> </a:t>
            </a:r>
            <a:r>
              <a:rPr lang="en-GB" sz="2400" dirty="0" err="1"/>
              <a:t>jāatrod</a:t>
            </a:r>
            <a:r>
              <a:rPr lang="en-GB" sz="2400" dirty="0"/>
              <a:t> </a:t>
            </a:r>
            <a:r>
              <a:rPr lang="en-GB" sz="2400" dirty="0" err="1"/>
              <a:t>zieda</a:t>
            </a:r>
            <a:r>
              <a:rPr lang="en-GB" sz="2400" dirty="0"/>
              <a:t> </a:t>
            </a:r>
            <a:r>
              <a:rPr lang="en-GB" sz="2400" dirty="0" err="1"/>
              <a:t>attēls</a:t>
            </a:r>
            <a:r>
              <a:rPr lang="en-GB" sz="2400" dirty="0"/>
              <a:t>, no </a:t>
            </a:r>
            <a:r>
              <a:rPr lang="en-GB" sz="2400" dirty="0" err="1"/>
              <a:t>kura</a:t>
            </a:r>
            <a:r>
              <a:rPr lang="en-GB" sz="2400" dirty="0"/>
              <a:t> </a:t>
            </a:r>
            <a:r>
              <a:rPr lang="en-GB" sz="2400" dirty="0" err="1"/>
              <a:t>iedvesmosies</a:t>
            </a:r>
            <a:r>
              <a:rPr lang="en-GB" sz="2400" dirty="0"/>
              <a:t> </a:t>
            </a:r>
            <a:r>
              <a:rPr lang="en-GB" sz="2400" dirty="0" err="1"/>
              <a:t>veidojot</a:t>
            </a:r>
            <a:r>
              <a:rPr lang="en-GB" sz="2400" dirty="0"/>
              <a:t> </a:t>
            </a:r>
            <a:r>
              <a:rPr lang="en-GB" sz="2400" dirty="0" err="1"/>
              <a:t>darbu</a:t>
            </a:r>
            <a:r>
              <a:rPr lang="en-GB" sz="2400" dirty="0"/>
              <a:t> </a:t>
            </a:r>
            <a:r>
              <a:rPr lang="en-GB" sz="2400" dirty="0" err="1"/>
              <a:t>dizainā</a:t>
            </a:r>
            <a:r>
              <a:rPr lang="en-GB" sz="2400" dirty="0"/>
              <a:t> un </a:t>
            </a:r>
            <a:r>
              <a:rPr lang="en-GB" sz="2400" dirty="0" err="1"/>
              <a:t>tehnoloģijās</a:t>
            </a:r>
            <a:r>
              <a:rPr lang="en-GB" sz="2400" dirty="0"/>
              <a:t>.</a:t>
            </a:r>
            <a:br>
              <a:rPr lang="en-GB" sz="2400" dirty="0"/>
            </a:br>
            <a:r>
              <a:rPr lang="en-GB" sz="2400" dirty="0"/>
              <a:t>2.Izmantojot </a:t>
            </a:r>
            <a:r>
              <a:rPr lang="en-GB" sz="2400" dirty="0" err="1"/>
              <a:t>informāciju</a:t>
            </a:r>
            <a:r>
              <a:rPr lang="en-GB" sz="2400" dirty="0"/>
              <a:t> </a:t>
            </a:r>
            <a:r>
              <a:rPr lang="en-GB" sz="2400" dirty="0" err="1"/>
              <a:t>mācību</a:t>
            </a:r>
            <a:r>
              <a:rPr lang="en-GB" sz="2400" dirty="0"/>
              <a:t> </a:t>
            </a:r>
            <a:r>
              <a:rPr lang="en-GB" sz="2400" dirty="0" err="1"/>
              <a:t>grāmatā</a:t>
            </a:r>
            <a:r>
              <a:rPr lang="en-GB" sz="2400" dirty="0"/>
              <a:t> un soma.lv. </a:t>
            </a:r>
            <a:br>
              <a:rPr lang="en-GB" sz="2400" dirty="0"/>
            </a:br>
            <a:r>
              <a:rPr lang="en-GB" sz="2400" dirty="0" err="1"/>
              <a:t>Uzraksti</a:t>
            </a:r>
            <a:r>
              <a:rPr lang="en-GB" sz="2400" dirty="0"/>
              <a:t>: </a:t>
            </a:r>
            <a:br>
              <a:rPr lang="en-GB" sz="2400" dirty="0"/>
            </a:br>
            <a:r>
              <a:rPr lang="en-GB" sz="2400" dirty="0"/>
              <a:t>1. </a:t>
            </a:r>
            <a:r>
              <a:rPr lang="en-GB" sz="2400" dirty="0" err="1"/>
              <a:t>Kādi</a:t>
            </a:r>
            <a:r>
              <a:rPr lang="en-GB" sz="2400" dirty="0"/>
              <a:t> </a:t>
            </a:r>
            <a:r>
              <a:rPr lang="en-GB" sz="2400" dirty="0" err="1"/>
              <a:t>audi</a:t>
            </a:r>
            <a:r>
              <a:rPr lang="en-GB" sz="2400" dirty="0"/>
              <a:t> </a:t>
            </a:r>
            <a:r>
              <a:rPr lang="en-GB" sz="2400" dirty="0" err="1"/>
              <a:t>veido</a:t>
            </a:r>
            <a:r>
              <a:rPr lang="en-GB" sz="2400" dirty="0"/>
              <a:t> </a:t>
            </a:r>
            <a:r>
              <a:rPr lang="en-GB" sz="2400" dirty="0" err="1"/>
              <a:t>auga</a:t>
            </a:r>
            <a:r>
              <a:rPr lang="en-GB" sz="2400" dirty="0"/>
              <a:t> </a:t>
            </a:r>
            <a:r>
              <a:rPr lang="en-GB" sz="2400" dirty="0" err="1"/>
              <a:t>stumbru,lapas</a:t>
            </a:r>
            <a:r>
              <a:rPr lang="en-GB" sz="2400" dirty="0"/>
              <a:t> (6p)</a:t>
            </a:r>
            <a:br>
              <a:rPr lang="en-GB" sz="2400" dirty="0"/>
            </a:br>
            <a:r>
              <a:rPr lang="en-GB" sz="2400" dirty="0"/>
              <a:t>2. </a:t>
            </a:r>
            <a:r>
              <a:rPr lang="en-GB" sz="2400" dirty="0" err="1"/>
              <a:t>Kādas</a:t>
            </a:r>
            <a:r>
              <a:rPr lang="en-GB" sz="2400" dirty="0"/>
              <a:t> </a:t>
            </a:r>
            <a:r>
              <a:rPr lang="en-GB" sz="2400" dirty="0" err="1"/>
              <a:t>ir</a:t>
            </a:r>
            <a:r>
              <a:rPr lang="en-GB" sz="2400" dirty="0"/>
              <a:t> </a:t>
            </a:r>
            <a:r>
              <a:rPr lang="en-GB" sz="2400" dirty="0" err="1"/>
              <a:t>šūnu</a:t>
            </a:r>
            <a:r>
              <a:rPr lang="en-GB" sz="2400" dirty="0"/>
              <a:t> </a:t>
            </a:r>
            <a:r>
              <a:rPr lang="en-GB" sz="2400" dirty="0" err="1"/>
              <a:t>īpatnības</a:t>
            </a:r>
            <a:r>
              <a:rPr lang="en-GB" sz="2400" dirty="0"/>
              <a:t> (3p)</a:t>
            </a:r>
            <a:br>
              <a:rPr lang="en-GB" sz="2400" dirty="0"/>
            </a:br>
            <a:r>
              <a:rPr lang="en-GB" sz="2400" dirty="0"/>
              <a:t>3. </a:t>
            </a:r>
            <a:r>
              <a:rPr lang="en-GB" sz="2400" dirty="0" err="1"/>
              <a:t>Kādi</a:t>
            </a:r>
            <a:r>
              <a:rPr lang="en-GB" sz="2400" dirty="0"/>
              <a:t> </a:t>
            </a:r>
            <a:r>
              <a:rPr lang="en-GB" sz="2400" dirty="0" err="1"/>
              <a:t>procesi</a:t>
            </a:r>
            <a:r>
              <a:rPr lang="en-GB" sz="2400" dirty="0"/>
              <a:t> </a:t>
            </a:r>
            <a:r>
              <a:rPr lang="en-GB" sz="2400" dirty="0" err="1"/>
              <a:t>notiek</a:t>
            </a:r>
            <a:r>
              <a:rPr lang="en-GB" sz="2400" dirty="0"/>
              <a:t> </a:t>
            </a:r>
            <a:r>
              <a:rPr lang="en-GB" sz="2400" dirty="0" err="1"/>
              <a:t>auga</a:t>
            </a:r>
            <a:r>
              <a:rPr lang="en-GB" sz="2400" dirty="0"/>
              <a:t> </a:t>
            </a:r>
            <a:r>
              <a:rPr lang="en-GB" sz="2400" dirty="0" err="1"/>
              <a:t>lapās</a:t>
            </a:r>
            <a:r>
              <a:rPr lang="en-GB" sz="2400" dirty="0"/>
              <a:t>, </a:t>
            </a:r>
            <a:r>
              <a:rPr lang="en-GB" sz="2400" dirty="0" err="1"/>
              <a:t>ko</a:t>
            </a:r>
            <a:r>
              <a:rPr lang="en-GB" sz="2400" dirty="0"/>
              <a:t> </a:t>
            </a:r>
            <a:r>
              <a:rPr lang="en-GB" sz="2400" dirty="0" err="1"/>
              <a:t>nodrošina</a:t>
            </a:r>
            <a:r>
              <a:rPr lang="en-GB" sz="2400" dirty="0"/>
              <a:t> </a:t>
            </a:r>
            <a:r>
              <a:rPr lang="en-GB" sz="2400" dirty="0" err="1"/>
              <a:t>stumbrs</a:t>
            </a:r>
            <a:r>
              <a:rPr lang="en-GB" sz="2400" dirty="0"/>
              <a:t> (4p)</a:t>
            </a:r>
            <a:br>
              <a:rPr lang="en-GB" sz="2400" dirty="0"/>
            </a:br>
            <a:r>
              <a:rPr lang="en-GB" sz="2400" dirty="0"/>
              <a:t>4. </a:t>
            </a:r>
            <a:r>
              <a:rPr lang="en-GB" sz="2400" dirty="0" err="1"/>
              <a:t>Pēc</a:t>
            </a:r>
            <a:r>
              <a:rPr lang="en-GB" sz="2400" dirty="0"/>
              <a:t> </a:t>
            </a:r>
            <a:r>
              <a:rPr lang="en-GB" sz="2400" dirty="0" err="1"/>
              <a:t>pievienotās</a:t>
            </a:r>
            <a:r>
              <a:rPr lang="en-GB" sz="2400" dirty="0"/>
              <a:t> </a:t>
            </a:r>
            <a:r>
              <a:rPr lang="en-GB" sz="2400" dirty="0" err="1"/>
              <a:t>informācijas</a:t>
            </a:r>
            <a:r>
              <a:rPr lang="en-GB" sz="2400" dirty="0"/>
              <a:t> </a:t>
            </a:r>
            <a:r>
              <a:rPr lang="en-GB" sz="2400" dirty="0" err="1"/>
              <a:t>nosaki</a:t>
            </a:r>
            <a:r>
              <a:rPr lang="en-GB" sz="2400" dirty="0"/>
              <a:t> </a:t>
            </a:r>
            <a:r>
              <a:rPr lang="en-GB" sz="2400" dirty="0" err="1"/>
              <a:t>ziedkopas</a:t>
            </a:r>
            <a:r>
              <a:rPr lang="en-GB" sz="2400" dirty="0"/>
              <a:t> </a:t>
            </a:r>
            <a:r>
              <a:rPr lang="en-GB" sz="2400" dirty="0" err="1"/>
              <a:t>veidu</a:t>
            </a:r>
            <a:r>
              <a:rPr lang="en-GB" sz="2400" dirty="0"/>
              <a:t>.(1p)</a:t>
            </a:r>
            <a:br>
              <a:rPr lang="en-GB" sz="2400" dirty="0"/>
            </a:br>
            <a:r>
              <a:rPr lang="en-GB" sz="2400" b="1" dirty="0" err="1"/>
              <a:t>Darbs</a:t>
            </a:r>
            <a:r>
              <a:rPr lang="en-GB" sz="2400" b="1" dirty="0"/>
              <a:t> </a:t>
            </a:r>
            <a:r>
              <a:rPr lang="en-GB" sz="2400" b="1" dirty="0" err="1"/>
              <a:t>dizainā</a:t>
            </a:r>
            <a:r>
              <a:rPr lang="en-GB" sz="2400" b="1" dirty="0"/>
              <a:t> un </a:t>
            </a:r>
            <a:r>
              <a:rPr lang="en-GB" sz="2400" b="1" dirty="0" err="1"/>
              <a:t>tehnoloģija</a:t>
            </a:r>
            <a:r>
              <a:rPr lang="en-GB" sz="2400" dirty="0"/>
              <a:t>.</a:t>
            </a:r>
            <a:br>
              <a:rPr lang="en-GB" sz="2400" dirty="0"/>
            </a:br>
            <a:r>
              <a:rPr lang="en-GB" sz="2400" dirty="0" err="1"/>
              <a:t>Uzzīmēt</a:t>
            </a:r>
            <a:r>
              <a:rPr lang="en-GB" sz="2400" dirty="0"/>
              <a:t> </a:t>
            </a:r>
            <a:r>
              <a:rPr lang="en-GB" sz="2400" dirty="0" err="1"/>
              <a:t>stilizētu</a:t>
            </a:r>
            <a:r>
              <a:rPr lang="en-GB" sz="2400" dirty="0"/>
              <a:t>  </a:t>
            </a:r>
            <a:r>
              <a:rPr lang="en-GB" sz="2400" dirty="0" err="1"/>
              <a:t>ziedu</a:t>
            </a:r>
            <a:r>
              <a:rPr lang="en-GB" sz="2400" dirty="0"/>
              <a:t>, </a:t>
            </a:r>
            <a:r>
              <a:rPr lang="en-GB" sz="2400" dirty="0" err="1"/>
              <a:t>kādu</a:t>
            </a:r>
            <a:r>
              <a:rPr lang="en-GB" sz="2400" dirty="0"/>
              <a:t> </a:t>
            </a:r>
            <a:r>
              <a:rPr lang="en-GB" sz="2400" dirty="0" err="1"/>
              <a:t>varētu</a:t>
            </a:r>
            <a:r>
              <a:rPr lang="en-GB" sz="2400" dirty="0"/>
              <a:t> </a:t>
            </a:r>
            <a:r>
              <a:rPr lang="en-GB" sz="2400" dirty="0" err="1"/>
              <a:t>izveidot</a:t>
            </a:r>
            <a:r>
              <a:rPr lang="en-GB" sz="2400" dirty="0"/>
              <a:t>, </a:t>
            </a:r>
            <a:r>
              <a:rPr lang="en-GB" sz="2400" dirty="0" err="1"/>
              <a:t>izmantojot</a:t>
            </a:r>
            <a:r>
              <a:rPr lang="en-GB" sz="2400" dirty="0"/>
              <a:t> </a:t>
            </a:r>
            <a:r>
              <a:rPr lang="en-GB" sz="2400" dirty="0" err="1"/>
              <a:t>savas</a:t>
            </a:r>
            <a:r>
              <a:rPr lang="en-GB" sz="2400" dirty="0"/>
              <a:t> </a:t>
            </a:r>
            <a:r>
              <a:rPr lang="en-GB" sz="2400" dirty="0" err="1"/>
              <a:t>prasmes</a:t>
            </a:r>
            <a:r>
              <a:rPr lang="en-GB" sz="2400" dirty="0"/>
              <a:t>.</a:t>
            </a:r>
          </a:p>
        </p:txBody>
      </p:sp>
    </p:spTree>
    <p:extLst>
      <p:ext uri="{BB962C8B-B14F-4D97-AF65-F5344CB8AC3E}">
        <p14:creationId xmlns:p14="http://schemas.microsoft.com/office/powerpoint/2010/main" val="181409981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ttēls 1"/>
          <p:cNvPicPr>
            <a:picLocks noChangeAspect="1"/>
          </p:cNvPicPr>
          <p:nvPr/>
        </p:nvPicPr>
        <p:blipFill>
          <a:blip r:embed="rId2"/>
          <a:stretch>
            <a:fillRect/>
          </a:stretch>
        </p:blipFill>
        <p:spPr>
          <a:xfrm>
            <a:off x="4572000" y="260648"/>
            <a:ext cx="4139149" cy="5517231"/>
          </a:xfrm>
          <a:prstGeom prst="rect">
            <a:avLst/>
          </a:prstGeom>
        </p:spPr>
      </p:pic>
      <p:pic>
        <p:nvPicPr>
          <p:cNvPr id="3" name="Attēls 2"/>
          <p:cNvPicPr>
            <a:picLocks noChangeAspect="1"/>
          </p:cNvPicPr>
          <p:nvPr/>
        </p:nvPicPr>
        <p:blipFill>
          <a:blip r:embed="rId3"/>
          <a:stretch>
            <a:fillRect/>
          </a:stretch>
        </p:blipFill>
        <p:spPr>
          <a:xfrm>
            <a:off x="395536" y="836712"/>
            <a:ext cx="3808392" cy="4752528"/>
          </a:xfrm>
          <a:prstGeom prst="rect">
            <a:avLst/>
          </a:prstGeom>
        </p:spPr>
      </p:pic>
    </p:spTree>
    <p:extLst>
      <p:ext uri="{BB962C8B-B14F-4D97-AF65-F5344CB8AC3E}">
        <p14:creationId xmlns:p14="http://schemas.microsoft.com/office/powerpoint/2010/main" val="225977426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ttēls 1"/>
          <p:cNvPicPr>
            <a:picLocks noChangeAspect="1"/>
          </p:cNvPicPr>
          <p:nvPr/>
        </p:nvPicPr>
        <p:blipFill>
          <a:blip r:embed="rId2"/>
          <a:stretch>
            <a:fillRect/>
          </a:stretch>
        </p:blipFill>
        <p:spPr>
          <a:xfrm>
            <a:off x="4572000" y="260648"/>
            <a:ext cx="4325690" cy="6235228"/>
          </a:xfrm>
          <a:prstGeom prst="rect">
            <a:avLst/>
          </a:prstGeom>
        </p:spPr>
      </p:pic>
      <p:pic>
        <p:nvPicPr>
          <p:cNvPr id="3" name="Attēls 2"/>
          <p:cNvPicPr>
            <a:picLocks noChangeAspect="1"/>
          </p:cNvPicPr>
          <p:nvPr/>
        </p:nvPicPr>
        <p:blipFill>
          <a:blip r:embed="rId3"/>
          <a:stretch>
            <a:fillRect/>
          </a:stretch>
        </p:blipFill>
        <p:spPr>
          <a:xfrm>
            <a:off x="157340" y="476672"/>
            <a:ext cx="4379979" cy="4752528"/>
          </a:xfrm>
          <a:prstGeom prst="rect">
            <a:avLst/>
          </a:prstGeom>
        </p:spPr>
      </p:pic>
    </p:spTree>
    <p:extLst>
      <p:ext uri="{BB962C8B-B14F-4D97-AF65-F5344CB8AC3E}">
        <p14:creationId xmlns:p14="http://schemas.microsoft.com/office/powerpoint/2010/main" val="242529448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p:cNvSpPr>
            <a:spLocks noGrp="1"/>
          </p:cNvSpPr>
          <p:nvPr>
            <p:ph type="title"/>
          </p:nvPr>
        </p:nvSpPr>
        <p:spPr>
          <a:xfrm>
            <a:off x="457200" y="274638"/>
            <a:ext cx="8229600" cy="5530626"/>
          </a:xfrm>
        </p:spPr>
        <p:txBody>
          <a:bodyPr>
            <a:normAutofit/>
          </a:bodyPr>
          <a:lstStyle/>
          <a:p>
            <a:pPr algn="l"/>
            <a:r>
              <a:rPr lang="en-GB" sz="3600" dirty="0" err="1"/>
              <a:t>Uzdevums</a:t>
            </a:r>
            <a:r>
              <a:rPr lang="en-GB" sz="3600" dirty="0"/>
              <a:t> </a:t>
            </a:r>
            <a:r>
              <a:rPr lang="en-GB" sz="3600" dirty="0" err="1"/>
              <a:t>saistībā</a:t>
            </a:r>
            <a:r>
              <a:rPr lang="en-GB" sz="3600" dirty="0"/>
              <a:t> </a:t>
            </a:r>
            <a:r>
              <a:rPr lang="en-GB" sz="3600" dirty="0" err="1"/>
              <a:t>ar</a:t>
            </a:r>
            <a:r>
              <a:rPr lang="en-GB" sz="3600" dirty="0"/>
              <a:t> </a:t>
            </a:r>
            <a:r>
              <a:rPr lang="en-GB" sz="3600" dirty="0" err="1"/>
              <a:t>latviešu</a:t>
            </a:r>
            <a:r>
              <a:rPr lang="en-GB" sz="3600" dirty="0"/>
              <a:t> </a:t>
            </a:r>
            <a:r>
              <a:rPr lang="en-GB" sz="3600" dirty="0" err="1"/>
              <a:t>valodu</a:t>
            </a:r>
            <a:r>
              <a:rPr lang="en-GB" sz="3600" dirty="0"/>
              <a:t> un </a:t>
            </a:r>
            <a:r>
              <a:rPr lang="en-GB" sz="3600" dirty="0" err="1"/>
              <a:t>literatūru</a:t>
            </a:r>
            <a:r>
              <a:rPr lang="en-GB" sz="3600" dirty="0"/>
              <a:t>.</a:t>
            </a:r>
            <a:br>
              <a:rPr lang="en-GB" sz="3600" dirty="0"/>
            </a:br>
            <a:r>
              <a:rPr lang="en-GB" sz="3600" dirty="0"/>
              <a:t>1.Atrod </a:t>
            </a:r>
            <a:r>
              <a:rPr lang="en-GB" sz="3600" dirty="0" err="1"/>
              <a:t>dzejas</a:t>
            </a:r>
            <a:r>
              <a:rPr lang="en-GB" sz="3600" dirty="0"/>
              <a:t> </a:t>
            </a:r>
            <a:r>
              <a:rPr lang="en-GB" sz="3600" dirty="0" err="1"/>
              <a:t>rindas</a:t>
            </a:r>
            <a:r>
              <a:rPr lang="en-GB" sz="3600" dirty="0"/>
              <a:t> </a:t>
            </a:r>
            <a:r>
              <a:rPr lang="en-GB" sz="3600" dirty="0" err="1"/>
              <a:t>vai</a:t>
            </a:r>
            <a:r>
              <a:rPr lang="en-GB" sz="3600" dirty="0"/>
              <a:t> </a:t>
            </a:r>
            <a:r>
              <a:rPr lang="en-GB" sz="3600" dirty="0" err="1"/>
              <a:t>prozu</a:t>
            </a:r>
            <a:r>
              <a:rPr lang="en-GB" sz="3600" dirty="0"/>
              <a:t> par </a:t>
            </a:r>
            <a:r>
              <a:rPr lang="en-GB" sz="3600" dirty="0" err="1"/>
              <a:t>tematu</a:t>
            </a:r>
            <a:r>
              <a:rPr lang="en-GB" sz="3600" dirty="0"/>
              <a:t> ,,</a:t>
            </a:r>
            <a:r>
              <a:rPr lang="en-GB" sz="3600" dirty="0" err="1"/>
              <a:t>Ziedi</a:t>
            </a:r>
            <a:r>
              <a:rPr lang="en-GB" sz="3600" dirty="0"/>
              <a:t>.,</a:t>
            </a:r>
            <a:r>
              <a:rPr lang="en-GB" sz="3600" dirty="0" err="1"/>
              <a:t>Latviešu</a:t>
            </a:r>
            <a:r>
              <a:rPr lang="en-GB" sz="3600" dirty="0"/>
              <a:t> </a:t>
            </a:r>
            <a:r>
              <a:rPr lang="en-GB" sz="3600" dirty="0" err="1"/>
              <a:t>valodas</a:t>
            </a:r>
            <a:r>
              <a:rPr lang="en-GB" sz="3600" dirty="0"/>
              <a:t> </a:t>
            </a:r>
            <a:r>
              <a:rPr lang="en-GB" sz="3600" dirty="0" err="1"/>
              <a:t>skolotāja</a:t>
            </a:r>
            <a:r>
              <a:rPr lang="en-GB" sz="3600" dirty="0"/>
              <a:t> </a:t>
            </a:r>
            <a:r>
              <a:rPr lang="en-GB" sz="3600" dirty="0" err="1"/>
              <a:t>pievieno</a:t>
            </a:r>
            <a:r>
              <a:rPr lang="en-GB" sz="3600" dirty="0"/>
              <a:t> </a:t>
            </a:r>
            <a:r>
              <a:rPr lang="en-GB" sz="3600" dirty="0" err="1"/>
              <a:t>uzdevumus</a:t>
            </a:r>
            <a:r>
              <a:rPr lang="en-GB" sz="3600" dirty="0"/>
              <a:t> </a:t>
            </a:r>
            <a:r>
              <a:rPr lang="en-GB" sz="3600" dirty="0" err="1"/>
              <a:t>pamatojoties</a:t>
            </a:r>
            <a:r>
              <a:rPr lang="en-GB" sz="3600" dirty="0"/>
              <a:t> </a:t>
            </a:r>
            <a:r>
              <a:rPr lang="en-GB" sz="3600" dirty="0" err="1"/>
              <a:t>uz</a:t>
            </a:r>
            <a:r>
              <a:rPr lang="en-GB" sz="3600" dirty="0"/>
              <a:t> </a:t>
            </a:r>
            <a:r>
              <a:rPr lang="en-GB" sz="3600" dirty="0" err="1"/>
              <a:t>tematu</a:t>
            </a:r>
            <a:r>
              <a:rPr lang="en-GB" sz="3600" dirty="0"/>
              <a:t> </a:t>
            </a:r>
            <a:r>
              <a:rPr lang="en-GB" sz="3600" dirty="0" err="1"/>
              <a:t>kādu</a:t>
            </a:r>
            <a:r>
              <a:rPr lang="en-GB" sz="3600" dirty="0"/>
              <a:t> tai </a:t>
            </a:r>
            <a:r>
              <a:rPr lang="en-GB" sz="3600" dirty="0" err="1"/>
              <a:t>brīdī</a:t>
            </a:r>
            <a:r>
              <a:rPr lang="en-GB" sz="3600" dirty="0"/>
              <a:t> </a:t>
            </a:r>
            <a:r>
              <a:rPr lang="en-GB" sz="3600" dirty="0" err="1"/>
              <a:t>skolēni</a:t>
            </a:r>
            <a:r>
              <a:rPr lang="en-GB" sz="3600" dirty="0"/>
              <a:t> </a:t>
            </a:r>
            <a:r>
              <a:rPr lang="en-GB" sz="3600" dirty="0" err="1"/>
              <a:t>apgūst</a:t>
            </a:r>
            <a:r>
              <a:rPr lang="en-GB" sz="3600" dirty="0"/>
              <a:t>.</a:t>
            </a:r>
            <a:br>
              <a:rPr lang="en-GB" sz="3600" dirty="0"/>
            </a:br>
            <a:r>
              <a:rPr lang="en-GB" sz="3600" dirty="0"/>
              <a:t>2.Jaunrades process - </a:t>
            </a:r>
            <a:r>
              <a:rPr lang="en-GB" sz="3600" dirty="0" err="1"/>
              <a:t>pašsacerēts</a:t>
            </a:r>
            <a:r>
              <a:rPr lang="en-GB" sz="3600" dirty="0"/>
              <a:t> </a:t>
            </a:r>
            <a:r>
              <a:rPr lang="en-GB" sz="3600" dirty="0" err="1"/>
              <a:t>dzejolis</a:t>
            </a:r>
            <a:r>
              <a:rPr lang="en-GB" sz="3600" dirty="0"/>
              <a:t> par </a:t>
            </a:r>
            <a:r>
              <a:rPr lang="en-GB" sz="3600" dirty="0" err="1"/>
              <a:t>ziediem</a:t>
            </a:r>
            <a:r>
              <a:rPr lang="en-GB" sz="3600" dirty="0"/>
              <a:t>.</a:t>
            </a:r>
          </a:p>
        </p:txBody>
      </p:sp>
    </p:spTree>
    <p:extLst>
      <p:ext uri="{BB962C8B-B14F-4D97-AF65-F5344CB8AC3E}">
        <p14:creationId xmlns:p14="http://schemas.microsoft.com/office/powerpoint/2010/main" val="286684601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p:cNvSpPr>
            <a:spLocks noGrp="1"/>
          </p:cNvSpPr>
          <p:nvPr>
            <p:ph type="title"/>
          </p:nvPr>
        </p:nvSpPr>
        <p:spPr>
          <a:xfrm>
            <a:off x="1115616" y="476672"/>
            <a:ext cx="7571184" cy="5832648"/>
          </a:xfrm>
        </p:spPr>
        <p:txBody>
          <a:bodyPr>
            <a:normAutofit fontScale="90000"/>
          </a:bodyPr>
          <a:lstStyle/>
          <a:p>
            <a:pPr algn="ctr"/>
            <a:r>
              <a:rPr lang="lv-LV" sz="2000" dirty="0"/>
              <a:t/>
            </a:r>
            <a:br>
              <a:rPr lang="lv-LV" sz="2000" dirty="0"/>
            </a:br>
            <a:r>
              <a:rPr lang="lv-LV" sz="2000" dirty="0"/>
              <a:t>Mēs esam, kā ziedi,</a:t>
            </a:r>
            <a:br>
              <a:rPr lang="lv-LV" sz="2000" dirty="0"/>
            </a:br>
            <a:r>
              <a:rPr lang="lv-LV" sz="2000" dirty="0"/>
              <a:t>Kas plaukst un vīst.</a:t>
            </a:r>
            <a:br>
              <a:rPr lang="lv-LV" sz="2000" dirty="0"/>
            </a:br>
            <a:r>
              <a:rPr lang="lv-LV" sz="2000" dirty="0"/>
              <a:t>Mēs esam, kā ziedi -</a:t>
            </a:r>
            <a:br>
              <a:rPr lang="lv-LV" sz="2000" dirty="0"/>
            </a:br>
            <a:r>
              <a:rPr lang="lv-LV" sz="2000" dirty="0"/>
              <a:t>Plaukstoši, kad laimes lutināti.</a:t>
            </a:r>
            <a:br>
              <a:rPr lang="lv-LV" sz="2000" dirty="0"/>
            </a:br>
            <a:r>
              <a:rPr lang="lv-LV" sz="2000" dirty="0"/>
              <a:t/>
            </a:r>
            <a:br>
              <a:rPr lang="lv-LV" sz="2000" dirty="0"/>
            </a:br>
            <a:r>
              <a:rPr lang="lv-LV" sz="2000" dirty="0"/>
              <a:t>Mēs esam, kā ziedi -</a:t>
            </a:r>
            <a:br>
              <a:rPr lang="lv-LV" sz="2000" dirty="0"/>
            </a:br>
            <a:r>
              <a:rPr lang="lv-LV" sz="2000" dirty="0"/>
              <a:t>Vīstoši, kad skumju pārņemti</a:t>
            </a:r>
            <a:br>
              <a:rPr lang="lv-LV" sz="2000" dirty="0"/>
            </a:br>
            <a:r>
              <a:rPr lang="lv-LV" sz="2000" dirty="0"/>
              <a:t>Mēs esam, kā ziedi</a:t>
            </a:r>
            <a:br>
              <a:rPr lang="lv-LV" sz="2000" dirty="0"/>
            </a:br>
            <a:r>
              <a:rPr lang="lv-LV" sz="2000" dirty="0"/>
              <a:t>Tik daudz un dažādi -</a:t>
            </a:r>
            <a:br>
              <a:rPr lang="lv-LV" sz="2000" dirty="0"/>
            </a:br>
            <a:r>
              <a:rPr lang="lv-LV" sz="2000" dirty="0"/>
              <a:t>Kas ērkšķos tīti,</a:t>
            </a:r>
            <a:br>
              <a:rPr lang="lv-LV" sz="2000" dirty="0"/>
            </a:br>
            <a:r>
              <a:rPr lang="lv-LV" sz="2000" dirty="0"/>
              <a:t>Kas maigās lapās vīti.</a:t>
            </a:r>
            <a:br>
              <a:rPr lang="lv-LV" sz="2000" dirty="0"/>
            </a:br>
            <a:r>
              <a:rPr lang="lv-LV" sz="2000" dirty="0"/>
              <a:t/>
            </a:r>
            <a:br>
              <a:rPr lang="lv-LV" sz="2000" dirty="0"/>
            </a:br>
            <a:r>
              <a:rPr lang="lv-LV" sz="2000" dirty="0"/>
              <a:t>Mēs esam tik dažādi,</a:t>
            </a:r>
            <a:br>
              <a:rPr lang="lv-LV" sz="2000" dirty="0"/>
            </a:br>
            <a:r>
              <a:rPr lang="lv-LV" sz="2000" dirty="0"/>
              <a:t>Bet tomēr tik līdzīgi</a:t>
            </a:r>
            <a:br>
              <a:rPr lang="lv-LV" sz="2000" dirty="0"/>
            </a:br>
            <a:r>
              <a:rPr lang="lv-LV" sz="2000" dirty="0"/>
              <a:t>Mēs visi reiz plaukstam</a:t>
            </a:r>
            <a:br>
              <a:rPr lang="lv-LV" sz="2000" dirty="0"/>
            </a:br>
            <a:r>
              <a:rPr lang="lv-LV" sz="2000" dirty="0"/>
              <a:t>Mēs visi reiz vīstam!</a:t>
            </a:r>
            <a:br>
              <a:rPr lang="lv-LV" sz="2000" dirty="0"/>
            </a:br>
            <a:r>
              <a:rPr lang="lv-LV" sz="2000" dirty="0"/>
              <a:t/>
            </a:r>
            <a:br>
              <a:rPr lang="lv-LV" sz="2000" dirty="0"/>
            </a:br>
            <a:r>
              <a:rPr lang="lv-LV" sz="2000" dirty="0"/>
              <a:t>/dzejoļa autors Santa Sirmā/</a:t>
            </a:r>
            <a:endParaRPr lang="en-GB" sz="2000" dirty="0"/>
          </a:p>
        </p:txBody>
      </p:sp>
    </p:spTree>
    <p:extLst>
      <p:ext uri="{BB962C8B-B14F-4D97-AF65-F5344CB8AC3E}">
        <p14:creationId xmlns:p14="http://schemas.microsoft.com/office/powerpoint/2010/main" val="96881464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ttēls 1"/>
          <p:cNvPicPr>
            <a:picLocks noChangeAspect="1"/>
          </p:cNvPicPr>
          <p:nvPr/>
        </p:nvPicPr>
        <p:blipFill>
          <a:blip r:embed="rId2"/>
          <a:stretch>
            <a:fillRect/>
          </a:stretch>
        </p:blipFill>
        <p:spPr>
          <a:xfrm>
            <a:off x="2483768" y="188640"/>
            <a:ext cx="4660744" cy="6212485"/>
          </a:xfrm>
          <a:prstGeom prst="rect">
            <a:avLst/>
          </a:prstGeom>
        </p:spPr>
      </p:pic>
    </p:spTree>
    <p:extLst>
      <p:ext uri="{BB962C8B-B14F-4D97-AF65-F5344CB8AC3E}">
        <p14:creationId xmlns:p14="http://schemas.microsoft.com/office/powerpoint/2010/main" val="31321203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p:cNvSpPr>
            <a:spLocks noGrp="1"/>
          </p:cNvSpPr>
          <p:nvPr>
            <p:ph type="title"/>
          </p:nvPr>
        </p:nvSpPr>
        <p:spPr>
          <a:xfrm>
            <a:off x="457200" y="274638"/>
            <a:ext cx="8229600" cy="5386610"/>
          </a:xfrm>
        </p:spPr>
        <p:txBody>
          <a:bodyPr>
            <a:normAutofit/>
          </a:bodyPr>
          <a:lstStyle/>
          <a:p>
            <a:pPr algn="l"/>
            <a:r>
              <a:rPr lang="en-GB" sz="2800" b="1" dirty="0"/>
              <a:t/>
            </a:r>
            <a:br>
              <a:rPr lang="en-GB" sz="2800" b="1" dirty="0"/>
            </a:br>
            <a:r>
              <a:rPr lang="en-GB" sz="2800" b="1" dirty="0"/>
              <a:t/>
            </a:r>
            <a:br>
              <a:rPr lang="en-GB" sz="2800" b="1" dirty="0"/>
            </a:br>
            <a:r>
              <a:rPr lang="en-GB" sz="2800" b="1" dirty="0"/>
              <a:t/>
            </a:r>
            <a:br>
              <a:rPr lang="en-GB" sz="2800" b="1" dirty="0"/>
            </a:br>
            <a:r>
              <a:rPr lang="en-GB" sz="2800" b="1" dirty="0"/>
              <a:t/>
            </a:r>
            <a:br>
              <a:rPr lang="en-GB" sz="2800" b="1" dirty="0"/>
            </a:br>
            <a:r>
              <a:rPr lang="en-GB" sz="2800" b="1" dirty="0" err="1"/>
              <a:t>Sasniedzamais</a:t>
            </a:r>
            <a:r>
              <a:rPr lang="en-GB" sz="2800" b="1" dirty="0"/>
              <a:t> </a:t>
            </a:r>
            <a:r>
              <a:rPr lang="en-GB" sz="2800" b="1" dirty="0" err="1"/>
              <a:t>rezultāts</a:t>
            </a:r>
            <a:r>
              <a:rPr lang="en-GB" sz="2800" dirty="0" err="1"/>
              <a:t>:attīstīt</a:t>
            </a:r>
            <a:r>
              <a:rPr lang="en-GB" sz="2800" dirty="0"/>
              <a:t> </a:t>
            </a:r>
            <a:r>
              <a:rPr lang="en-GB" sz="2800" dirty="0" err="1"/>
              <a:t>spēju</a:t>
            </a:r>
            <a:r>
              <a:rPr lang="en-GB" sz="2800" dirty="0"/>
              <a:t> </a:t>
            </a:r>
            <a:r>
              <a:rPr lang="en-GB" sz="2800" dirty="0" err="1"/>
              <a:t>izrādīt</a:t>
            </a:r>
            <a:r>
              <a:rPr lang="en-GB" sz="2800" dirty="0"/>
              <a:t> </a:t>
            </a:r>
            <a:r>
              <a:rPr lang="en-GB" sz="2800" dirty="0" err="1"/>
              <a:t>iniciatīvu,izdomāt</a:t>
            </a:r>
            <a:r>
              <a:rPr lang="en-GB" sz="2800" dirty="0"/>
              <a:t> </a:t>
            </a:r>
            <a:r>
              <a:rPr lang="en-GB" sz="2800" dirty="0" err="1"/>
              <a:t>vairākas</a:t>
            </a:r>
            <a:r>
              <a:rPr lang="en-GB" sz="2800" dirty="0"/>
              <a:t> </a:t>
            </a:r>
            <a:r>
              <a:rPr lang="en-GB" sz="2800" dirty="0" err="1"/>
              <a:t>risinājuma</a:t>
            </a:r>
            <a:r>
              <a:rPr lang="en-GB" sz="2800" dirty="0"/>
              <a:t> </a:t>
            </a:r>
            <a:r>
              <a:rPr lang="en-GB" sz="2800" dirty="0" err="1"/>
              <a:t>iespējas</a:t>
            </a:r>
            <a:r>
              <a:rPr lang="en-GB" sz="2800" dirty="0"/>
              <a:t>, </a:t>
            </a:r>
            <a:r>
              <a:rPr lang="en-GB" sz="2800" dirty="0" err="1"/>
              <a:t>apzināties</a:t>
            </a:r>
            <a:r>
              <a:rPr lang="en-GB" sz="2800" dirty="0"/>
              <a:t> </a:t>
            </a:r>
            <a:r>
              <a:rPr lang="en-GB" sz="2800" dirty="0" err="1"/>
              <a:t>sevi</a:t>
            </a:r>
            <a:r>
              <a:rPr lang="en-GB" sz="2800" dirty="0"/>
              <a:t> </a:t>
            </a:r>
            <a:r>
              <a:rPr lang="en-GB" sz="2800" dirty="0" err="1"/>
              <a:t>kā</a:t>
            </a:r>
            <a:r>
              <a:rPr lang="en-GB" sz="2800" dirty="0"/>
              <a:t> </a:t>
            </a:r>
            <a:r>
              <a:rPr lang="en-GB" sz="2800" dirty="0" err="1"/>
              <a:t>radošu</a:t>
            </a:r>
            <a:r>
              <a:rPr lang="en-GB" sz="2800" dirty="0"/>
              <a:t> </a:t>
            </a:r>
            <a:r>
              <a:rPr lang="en-GB" sz="2800" dirty="0" err="1"/>
              <a:t>personību,apgūt</a:t>
            </a:r>
            <a:r>
              <a:rPr lang="en-GB" sz="2800" dirty="0"/>
              <a:t> un </a:t>
            </a:r>
            <a:r>
              <a:rPr lang="en-GB" sz="2800" dirty="0" err="1"/>
              <a:t>izmantot</a:t>
            </a:r>
            <a:r>
              <a:rPr lang="en-GB" sz="2800" dirty="0"/>
              <a:t> </a:t>
            </a:r>
            <a:r>
              <a:rPr lang="en-GB" sz="2800" dirty="0" err="1"/>
              <a:t>jaunas</a:t>
            </a:r>
            <a:r>
              <a:rPr lang="en-GB" sz="2800" dirty="0"/>
              <a:t> </a:t>
            </a:r>
            <a:r>
              <a:rPr lang="en-GB" sz="2800" dirty="0" err="1"/>
              <a:t>prasmes</a:t>
            </a:r>
            <a:r>
              <a:rPr lang="en-GB" sz="2800" dirty="0"/>
              <a:t>.</a:t>
            </a:r>
          </a:p>
        </p:txBody>
      </p:sp>
    </p:spTree>
    <p:extLst>
      <p:ext uri="{BB962C8B-B14F-4D97-AF65-F5344CB8AC3E}">
        <p14:creationId xmlns:p14="http://schemas.microsoft.com/office/powerpoint/2010/main" val="123144638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ttēls 1"/>
          <p:cNvPicPr>
            <a:picLocks noChangeAspect="1"/>
          </p:cNvPicPr>
          <p:nvPr/>
        </p:nvPicPr>
        <p:blipFill>
          <a:blip r:embed="rId2"/>
          <a:stretch>
            <a:fillRect/>
          </a:stretch>
        </p:blipFill>
        <p:spPr>
          <a:xfrm>
            <a:off x="1115616" y="188640"/>
            <a:ext cx="5957464" cy="6480720"/>
          </a:xfrm>
          <a:prstGeom prst="rect">
            <a:avLst/>
          </a:prstGeom>
        </p:spPr>
      </p:pic>
    </p:spTree>
    <p:extLst>
      <p:ext uri="{BB962C8B-B14F-4D97-AF65-F5344CB8AC3E}">
        <p14:creationId xmlns:p14="http://schemas.microsoft.com/office/powerpoint/2010/main" val="74463592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ttēls 2"/>
          <p:cNvPicPr>
            <a:picLocks noChangeAspect="1"/>
          </p:cNvPicPr>
          <p:nvPr/>
        </p:nvPicPr>
        <p:blipFill>
          <a:blip r:embed="rId2"/>
          <a:stretch>
            <a:fillRect/>
          </a:stretch>
        </p:blipFill>
        <p:spPr>
          <a:xfrm>
            <a:off x="107504" y="692696"/>
            <a:ext cx="4320480" cy="5760640"/>
          </a:xfrm>
          <a:prstGeom prst="rect">
            <a:avLst/>
          </a:prstGeom>
        </p:spPr>
      </p:pic>
      <p:pic>
        <p:nvPicPr>
          <p:cNvPr id="4" name="Attēls 3"/>
          <p:cNvPicPr>
            <a:picLocks noChangeAspect="1"/>
          </p:cNvPicPr>
          <p:nvPr/>
        </p:nvPicPr>
        <p:blipFill>
          <a:blip r:embed="rId3"/>
          <a:stretch>
            <a:fillRect/>
          </a:stretch>
        </p:blipFill>
        <p:spPr>
          <a:xfrm>
            <a:off x="4644007" y="764704"/>
            <a:ext cx="4266473" cy="5688632"/>
          </a:xfrm>
          <a:prstGeom prst="rect">
            <a:avLst/>
          </a:prstGeom>
        </p:spPr>
      </p:pic>
    </p:spTree>
    <p:extLst>
      <p:ext uri="{BB962C8B-B14F-4D97-AF65-F5344CB8AC3E}">
        <p14:creationId xmlns:p14="http://schemas.microsoft.com/office/powerpoint/2010/main" val="176584035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ttēls 1"/>
          <p:cNvPicPr>
            <a:picLocks noChangeAspect="1"/>
          </p:cNvPicPr>
          <p:nvPr/>
        </p:nvPicPr>
        <p:blipFill>
          <a:blip r:embed="rId2"/>
          <a:stretch>
            <a:fillRect/>
          </a:stretch>
        </p:blipFill>
        <p:spPr>
          <a:xfrm>
            <a:off x="1907704" y="332656"/>
            <a:ext cx="3563586" cy="5976664"/>
          </a:xfrm>
          <a:prstGeom prst="rect">
            <a:avLst/>
          </a:prstGeom>
        </p:spPr>
      </p:pic>
    </p:spTree>
    <p:extLst>
      <p:ext uri="{BB962C8B-B14F-4D97-AF65-F5344CB8AC3E}">
        <p14:creationId xmlns:p14="http://schemas.microsoft.com/office/powerpoint/2010/main" val="9563761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ttēls 1"/>
          <p:cNvPicPr>
            <a:picLocks noChangeAspect="1"/>
          </p:cNvPicPr>
          <p:nvPr/>
        </p:nvPicPr>
        <p:blipFill>
          <a:blip r:embed="rId2"/>
          <a:stretch>
            <a:fillRect/>
          </a:stretch>
        </p:blipFill>
        <p:spPr>
          <a:xfrm>
            <a:off x="2339752" y="188640"/>
            <a:ext cx="4803998" cy="6405331"/>
          </a:xfrm>
          <a:prstGeom prst="rect">
            <a:avLst/>
          </a:prstGeom>
        </p:spPr>
      </p:pic>
    </p:spTree>
    <p:extLst>
      <p:ext uri="{BB962C8B-B14F-4D97-AF65-F5344CB8AC3E}">
        <p14:creationId xmlns:p14="http://schemas.microsoft.com/office/powerpoint/2010/main" val="265999597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ttēls 1"/>
          <p:cNvPicPr>
            <a:picLocks noChangeAspect="1"/>
          </p:cNvPicPr>
          <p:nvPr/>
        </p:nvPicPr>
        <p:blipFill>
          <a:blip r:embed="rId2"/>
          <a:stretch>
            <a:fillRect/>
          </a:stretch>
        </p:blipFill>
        <p:spPr>
          <a:xfrm>
            <a:off x="179512" y="116632"/>
            <a:ext cx="4644516" cy="6192688"/>
          </a:xfrm>
          <a:prstGeom prst="rect">
            <a:avLst/>
          </a:prstGeom>
        </p:spPr>
      </p:pic>
      <p:pic>
        <p:nvPicPr>
          <p:cNvPr id="3" name="Attēls 2"/>
          <p:cNvPicPr>
            <a:picLocks noChangeAspect="1"/>
          </p:cNvPicPr>
          <p:nvPr/>
        </p:nvPicPr>
        <p:blipFill>
          <a:blip r:embed="rId3"/>
          <a:stretch>
            <a:fillRect/>
          </a:stretch>
        </p:blipFill>
        <p:spPr>
          <a:xfrm>
            <a:off x="4932040" y="404664"/>
            <a:ext cx="3495410" cy="4660546"/>
          </a:xfrm>
          <a:prstGeom prst="rect">
            <a:avLst/>
          </a:prstGeom>
        </p:spPr>
      </p:pic>
    </p:spTree>
    <p:extLst>
      <p:ext uri="{BB962C8B-B14F-4D97-AF65-F5344CB8AC3E}">
        <p14:creationId xmlns:p14="http://schemas.microsoft.com/office/powerpoint/2010/main" val="298088747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ttēls 1"/>
          <p:cNvPicPr>
            <a:picLocks noChangeAspect="1"/>
          </p:cNvPicPr>
          <p:nvPr/>
        </p:nvPicPr>
        <p:blipFill>
          <a:blip r:embed="rId2"/>
          <a:stretch>
            <a:fillRect/>
          </a:stretch>
        </p:blipFill>
        <p:spPr>
          <a:xfrm>
            <a:off x="179512" y="0"/>
            <a:ext cx="4569972" cy="6093296"/>
          </a:xfrm>
          <a:prstGeom prst="rect">
            <a:avLst/>
          </a:prstGeom>
        </p:spPr>
      </p:pic>
      <p:pic>
        <p:nvPicPr>
          <p:cNvPr id="3" name="Attēls 2"/>
          <p:cNvPicPr>
            <a:picLocks noChangeAspect="1"/>
          </p:cNvPicPr>
          <p:nvPr/>
        </p:nvPicPr>
        <p:blipFill>
          <a:blip r:embed="rId3"/>
          <a:stretch>
            <a:fillRect/>
          </a:stretch>
        </p:blipFill>
        <p:spPr>
          <a:xfrm>
            <a:off x="4932040" y="0"/>
            <a:ext cx="4023725" cy="5364966"/>
          </a:xfrm>
          <a:prstGeom prst="rect">
            <a:avLst/>
          </a:prstGeom>
        </p:spPr>
      </p:pic>
    </p:spTree>
    <p:extLst>
      <p:ext uri="{BB962C8B-B14F-4D97-AF65-F5344CB8AC3E}">
        <p14:creationId xmlns:p14="http://schemas.microsoft.com/office/powerpoint/2010/main" val="221200179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ttēls 1"/>
          <p:cNvPicPr>
            <a:picLocks noChangeAspect="1"/>
          </p:cNvPicPr>
          <p:nvPr/>
        </p:nvPicPr>
        <p:blipFill>
          <a:blip r:embed="rId2"/>
          <a:stretch>
            <a:fillRect/>
          </a:stretch>
        </p:blipFill>
        <p:spPr>
          <a:xfrm>
            <a:off x="1979712" y="188640"/>
            <a:ext cx="4587974" cy="6117299"/>
          </a:xfrm>
          <a:prstGeom prst="rect">
            <a:avLst/>
          </a:prstGeom>
        </p:spPr>
      </p:pic>
    </p:spTree>
    <p:extLst>
      <p:ext uri="{BB962C8B-B14F-4D97-AF65-F5344CB8AC3E}">
        <p14:creationId xmlns:p14="http://schemas.microsoft.com/office/powerpoint/2010/main" val="207574275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ttēls 1"/>
          <p:cNvPicPr>
            <a:picLocks noChangeAspect="1"/>
          </p:cNvPicPr>
          <p:nvPr/>
        </p:nvPicPr>
        <p:blipFill>
          <a:blip r:embed="rId2"/>
          <a:stretch>
            <a:fillRect/>
          </a:stretch>
        </p:blipFill>
        <p:spPr>
          <a:xfrm>
            <a:off x="1403648" y="188640"/>
            <a:ext cx="4894008" cy="6525344"/>
          </a:xfrm>
          <a:prstGeom prst="rect">
            <a:avLst/>
          </a:prstGeom>
        </p:spPr>
      </p:pic>
    </p:spTree>
    <p:extLst>
      <p:ext uri="{BB962C8B-B14F-4D97-AF65-F5344CB8AC3E}">
        <p14:creationId xmlns:p14="http://schemas.microsoft.com/office/powerpoint/2010/main" val="18514776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ttēls 1"/>
          <p:cNvPicPr>
            <a:picLocks noChangeAspect="1"/>
          </p:cNvPicPr>
          <p:nvPr/>
        </p:nvPicPr>
        <p:blipFill>
          <a:blip r:embed="rId2"/>
          <a:stretch>
            <a:fillRect/>
          </a:stretch>
        </p:blipFill>
        <p:spPr>
          <a:xfrm>
            <a:off x="2195736" y="404664"/>
            <a:ext cx="4677984" cy="6237312"/>
          </a:xfrm>
          <a:prstGeom prst="rect">
            <a:avLst/>
          </a:prstGeom>
        </p:spPr>
      </p:pic>
    </p:spTree>
    <p:extLst>
      <p:ext uri="{BB962C8B-B14F-4D97-AF65-F5344CB8AC3E}">
        <p14:creationId xmlns:p14="http://schemas.microsoft.com/office/powerpoint/2010/main" val="205210545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ttēls 2"/>
          <p:cNvPicPr>
            <a:picLocks noChangeAspect="1"/>
          </p:cNvPicPr>
          <p:nvPr/>
        </p:nvPicPr>
        <p:blipFill>
          <a:blip r:embed="rId2"/>
          <a:stretch>
            <a:fillRect/>
          </a:stretch>
        </p:blipFill>
        <p:spPr>
          <a:xfrm>
            <a:off x="179512" y="188640"/>
            <a:ext cx="7581900" cy="6000750"/>
          </a:xfrm>
          <a:prstGeom prst="rect">
            <a:avLst/>
          </a:prstGeom>
        </p:spPr>
      </p:pic>
    </p:spTree>
    <p:extLst>
      <p:ext uri="{BB962C8B-B14F-4D97-AF65-F5344CB8AC3E}">
        <p14:creationId xmlns:p14="http://schemas.microsoft.com/office/powerpoint/2010/main" val="5824784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ttēls 2"/>
          <p:cNvPicPr>
            <a:picLocks noChangeAspect="1"/>
          </p:cNvPicPr>
          <p:nvPr/>
        </p:nvPicPr>
        <p:blipFill>
          <a:blip r:embed="rId2"/>
          <a:stretch>
            <a:fillRect/>
          </a:stretch>
        </p:blipFill>
        <p:spPr>
          <a:xfrm>
            <a:off x="251520" y="188640"/>
            <a:ext cx="5832648" cy="4311078"/>
          </a:xfrm>
          <a:prstGeom prst="rect">
            <a:avLst/>
          </a:prstGeom>
        </p:spPr>
      </p:pic>
      <p:pic>
        <p:nvPicPr>
          <p:cNvPr id="4" name="Attēls 3"/>
          <p:cNvPicPr>
            <a:picLocks noChangeAspect="1"/>
          </p:cNvPicPr>
          <p:nvPr/>
        </p:nvPicPr>
        <p:blipFill>
          <a:blip r:embed="rId3"/>
          <a:stretch>
            <a:fillRect/>
          </a:stretch>
        </p:blipFill>
        <p:spPr>
          <a:xfrm>
            <a:off x="3991365" y="2204864"/>
            <a:ext cx="5129314" cy="3881232"/>
          </a:xfrm>
          <a:prstGeom prst="rect">
            <a:avLst/>
          </a:prstGeom>
        </p:spPr>
      </p:pic>
    </p:spTree>
    <p:extLst>
      <p:ext uri="{BB962C8B-B14F-4D97-AF65-F5344CB8AC3E}">
        <p14:creationId xmlns:p14="http://schemas.microsoft.com/office/powerpoint/2010/main" val="61621185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p:cNvSpPr>
            <a:spLocks noGrp="1"/>
          </p:cNvSpPr>
          <p:nvPr>
            <p:ph type="title"/>
          </p:nvPr>
        </p:nvSpPr>
        <p:spPr>
          <a:xfrm>
            <a:off x="457200" y="274638"/>
            <a:ext cx="8229600" cy="5242594"/>
          </a:xfrm>
        </p:spPr>
        <p:txBody>
          <a:bodyPr>
            <a:normAutofit/>
          </a:bodyPr>
          <a:lstStyle/>
          <a:p>
            <a:pPr algn="l"/>
            <a:r>
              <a:rPr lang="en-GB" sz="2400" dirty="0"/>
              <a:t/>
            </a:r>
            <a:br>
              <a:rPr lang="en-GB" sz="2400" dirty="0"/>
            </a:br>
            <a:r>
              <a:rPr lang="en-GB" sz="2400" dirty="0"/>
              <a:t/>
            </a:r>
            <a:br>
              <a:rPr lang="en-GB" sz="2400" dirty="0"/>
            </a:br>
            <a:r>
              <a:rPr lang="en-GB" sz="2400" dirty="0"/>
              <a:t/>
            </a:r>
            <a:br>
              <a:rPr lang="en-GB" sz="2400" dirty="0"/>
            </a:br>
            <a:r>
              <a:rPr lang="en-GB" sz="2400" dirty="0"/>
              <a:t/>
            </a:r>
            <a:br>
              <a:rPr lang="en-GB" sz="2400" dirty="0"/>
            </a:br>
            <a:r>
              <a:rPr lang="en-GB" sz="2400" dirty="0"/>
              <a:t/>
            </a:r>
            <a:br>
              <a:rPr lang="en-GB" sz="2400" dirty="0"/>
            </a:br>
            <a:r>
              <a:rPr lang="en-GB" sz="2400" dirty="0" err="1"/>
              <a:t>Pašvērtējums</a:t>
            </a:r>
            <a:r>
              <a:rPr lang="en-GB" sz="2400" dirty="0"/>
              <a:t>.</a:t>
            </a:r>
            <a:br>
              <a:rPr lang="en-GB" sz="2400" dirty="0"/>
            </a:br>
            <a:r>
              <a:rPr lang="en-GB" sz="2400" dirty="0"/>
              <a:t>1.Kādas </a:t>
            </a:r>
            <a:r>
              <a:rPr lang="en-GB" sz="2400" dirty="0" err="1"/>
              <a:t>jaunas</a:t>
            </a:r>
            <a:r>
              <a:rPr lang="en-GB" sz="2400" dirty="0"/>
              <a:t> </a:t>
            </a:r>
            <a:r>
              <a:rPr lang="en-GB" sz="2400" dirty="0" err="1"/>
              <a:t>prasmes</a:t>
            </a:r>
            <a:r>
              <a:rPr lang="en-GB" sz="2400" dirty="0"/>
              <a:t> </a:t>
            </a:r>
            <a:r>
              <a:rPr lang="en-GB" sz="2400" dirty="0" err="1"/>
              <a:t>apguvi</a:t>
            </a:r>
            <a:r>
              <a:rPr lang="en-GB" sz="2400" dirty="0"/>
              <a:t>?</a:t>
            </a:r>
            <a:br>
              <a:rPr lang="en-GB" sz="2400" dirty="0"/>
            </a:br>
            <a:r>
              <a:rPr lang="en-GB" sz="2400" dirty="0"/>
              <a:t>2. </a:t>
            </a:r>
            <a:r>
              <a:rPr lang="en-GB" sz="2400" dirty="0" err="1"/>
              <a:t>Kas</a:t>
            </a:r>
            <a:r>
              <a:rPr lang="en-GB" sz="2400" dirty="0"/>
              <a:t> </a:t>
            </a:r>
            <a:r>
              <a:rPr lang="en-GB" sz="2400" dirty="0" err="1"/>
              <a:t>izdevās</a:t>
            </a:r>
            <a:r>
              <a:rPr lang="en-GB" sz="2400" dirty="0"/>
              <a:t> un </a:t>
            </a:r>
            <a:r>
              <a:rPr lang="en-GB" sz="2400" dirty="0" err="1"/>
              <a:t>kas</a:t>
            </a:r>
            <a:r>
              <a:rPr lang="en-GB" sz="2400" dirty="0"/>
              <a:t> </a:t>
            </a:r>
            <a:r>
              <a:rPr lang="en-GB" sz="2400" dirty="0" err="1"/>
              <a:t>sagādāja</a:t>
            </a:r>
            <a:r>
              <a:rPr lang="en-GB" sz="2400" dirty="0"/>
              <a:t> </a:t>
            </a:r>
            <a:r>
              <a:rPr lang="en-GB" sz="2400" dirty="0" err="1"/>
              <a:t>grūtības</a:t>
            </a:r>
            <a:r>
              <a:rPr lang="en-GB" sz="2400" dirty="0"/>
              <a:t> </a:t>
            </a:r>
            <a:r>
              <a:rPr lang="en-GB" sz="2400" dirty="0" err="1"/>
              <a:t>darba</a:t>
            </a:r>
            <a:r>
              <a:rPr lang="en-GB" sz="2400" dirty="0"/>
              <a:t> </a:t>
            </a:r>
            <a:r>
              <a:rPr lang="en-GB" sz="2400" dirty="0" err="1"/>
              <a:t>procesā</a:t>
            </a:r>
            <a:r>
              <a:rPr lang="en-GB" sz="2400" dirty="0"/>
              <a:t>?</a:t>
            </a:r>
            <a:br>
              <a:rPr lang="en-GB" sz="2400" dirty="0"/>
            </a:br>
            <a:r>
              <a:rPr lang="en-GB" sz="2400" dirty="0"/>
              <a:t>3.Kā </a:t>
            </a:r>
            <a:r>
              <a:rPr lang="en-GB" sz="2400" dirty="0" err="1"/>
              <a:t>vērtē</a:t>
            </a:r>
            <a:r>
              <a:rPr lang="en-GB" sz="2400" dirty="0"/>
              <a:t> </a:t>
            </a:r>
            <a:r>
              <a:rPr lang="en-GB" sz="2400" dirty="0" err="1"/>
              <a:t>savu</a:t>
            </a:r>
            <a:r>
              <a:rPr lang="en-GB" sz="2400" dirty="0"/>
              <a:t> </a:t>
            </a:r>
            <a:r>
              <a:rPr lang="en-GB" sz="2400" dirty="0" err="1"/>
              <a:t>darbu</a:t>
            </a:r>
            <a:r>
              <a:rPr lang="en-GB" sz="2400" dirty="0"/>
              <a:t>?(</a:t>
            </a:r>
            <a:r>
              <a:rPr lang="en-GB" sz="2400" dirty="0" err="1"/>
              <a:t>atbildi</a:t>
            </a:r>
            <a:r>
              <a:rPr lang="en-GB" sz="2400" dirty="0"/>
              <a:t> </a:t>
            </a:r>
            <a:r>
              <a:rPr lang="en-GB" sz="2400" dirty="0" err="1"/>
              <a:t>pamato</a:t>
            </a:r>
            <a:r>
              <a:rPr lang="en-GB" sz="2400" dirty="0"/>
              <a:t>)</a:t>
            </a:r>
            <a:br>
              <a:rPr lang="en-GB" sz="2400" dirty="0"/>
            </a:br>
            <a:r>
              <a:rPr lang="en-GB" sz="2400" dirty="0"/>
              <a:t>4. </a:t>
            </a:r>
            <a:r>
              <a:rPr lang="en-GB" sz="2400" dirty="0" err="1"/>
              <a:t>Kurš</a:t>
            </a:r>
            <a:r>
              <a:rPr lang="en-GB" sz="2400" dirty="0"/>
              <a:t> no </a:t>
            </a:r>
            <a:r>
              <a:rPr lang="en-GB" sz="2400" dirty="0" err="1"/>
              <a:t>skolēnu</a:t>
            </a:r>
            <a:r>
              <a:rPr lang="en-GB" sz="2400" dirty="0"/>
              <a:t> </a:t>
            </a:r>
            <a:r>
              <a:rPr lang="en-GB" sz="2400" dirty="0" err="1"/>
              <a:t>darbiem</a:t>
            </a:r>
            <a:r>
              <a:rPr lang="en-GB" sz="2400" dirty="0"/>
              <a:t> </a:t>
            </a:r>
            <a:r>
              <a:rPr lang="en-GB" sz="2400" dirty="0" err="1"/>
              <a:t>tev</a:t>
            </a:r>
            <a:r>
              <a:rPr lang="en-GB" sz="2400" dirty="0"/>
              <a:t> </a:t>
            </a:r>
            <a:r>
              <a:rPr lang="en-GB" sz="2400" dirty="0" err="1"/>
              <a:t>patīk</a:t>
            </a:r>
            <a:r>
              <a:rPr lang="en-GB" sz="2400" dirty="0"/>
              <a:t>, </a:t>
            </a:r>
            <a:r>
              <a:rPr lang="en-GB" sz="2400" dirty="0" err="1"/>
              <a:t>pamato,kāpēc</a:t>
            </a:r>
            <a:r>
              <a:rPr lang="en-GB" sz="2400" dirty="0"/>
              <a:t>?</a:t>
            </a:r>
          </a:p>
        </p:txBody>
      </p:sp>
    </p:spTree>
    <p:extLst>
      <p:ext uri="{BB962C8B-B14F-4D97-AF65-F5344CB8AC3E}">
        <p14:creationId xmlns:p14="http://schemas.microsoft.com/office/powerpoint/2010/main" val="412345998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ttēls 1">
            <a:extLst>
              <a:ext uri="{FF2B5EF4-FFF2-40B4-BE49-F238E27FC236}">
                <a16:creationId xmlns:a16="http://schemas.microsoft.com/office/drawing/2014/main" xmlns="" id="{B28D754A-56F8-20A1-90B6-84FB8FDBF8CC}"/>
              </a:ext>
            </a:extLst>
          </p:cNvPr>
          <p:cNvPicPr>
            <a:picLocks noChangeAspect="1"/>
          </p:cNvPicPr>
          <p:nvPr/>
        </p:nvPicPr>
        <p:blipFill>
          <a:blip r:embed="rId2"/>
          <a:stretch>
            <a:fillRect/>
          </a:stretch>
        </p:blipFill>
        <p:spPr>
          <a:xfrm>
            <a:off x="1403648" y="307577"/>
            <a:ext cx="5688632" cy="6242845"/>
          </a:xfrm>
          <a:prstGeom prst="rect">
            <a:avLst/>
          </a:prstGeom>
        </p:spPr>
      </p:pic>
    </p:spTree>
    <p:extLst>
      <p:ext uri="{BB962C8B-B14F-4D97-AF65-F5344CB8AC3E}">
        <p14:creationId xmlns:p14="http://schemas.microsoft.com/office/powerpoint/2010/main" val="329082960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p:cNvSpPr>
            <a:spLocks noGrp="1"/>
          </p:cNvSpPr>
          <p:nvPr>
            <p:ph type="title"/>
          </p:nvPr>
        </p:nvSpPr>
        <p:spPr>
          <a:xfrm>
            <a:off x="609599" y="609600"/>
            <a:ext cx="6347714" cy="3971528"/>
          </a:xfrm>
        </p:spPr>
        <p:txBody>
          <a:bodyPr/>
          <a:lstStyle/>
          <a:p>
            <a:pPr algn="ctr"/>
            <a:r>
              <a:rPr lang="en-GB" dirty="0"/>
              <a:t/>
            </a:r>
            <a:br>
              <a:rPr lang="en-GB" dirty="0"/>
            </a:br>
            <a:r>
              <a:rPr lang="en-GB" dirty="0"/>
              <a:t/>
            </a:r>
            <a:br>
              <a:rPr lang="en-GB" dirty="0"/>
            </a:br>
            <a:r>
              <a:rPr lang="en-GB" dirty="0"/>
              <a:t/>
            </a:r>
            <a:br>
              <a:rPr lang="en-GB" dirty="0"/>
            </a:br>
            <a:r>
              <a:rPr lang="en-GB" dirty="0"/>
              <a:t/>
            </a:r>
            <a:br>
              <a:rPr lang="en-GB" dirty="0"/>
            </a:br>
            <a:r>
              <a:rPr lang="en-GB" dirty="0" err="1"/>
              <a:t>Paldies</a:t>
            </a:r>
            <a:r>
              <a:rPr lang="en-GB" dirty="0"/>
              <a:t> par </a:t>
            </a:r>
            <a:r>
              <a:rPr lang="en-GB" dirty="0" err="1"/>
              <a:t>uzmanību</a:t>
            </a:r>
            <a:r>
              <a:rPr lang="en-GB" dirty="0"/>
              <a:t>!</a:t>
            </a:r>
          </a:p>
        </p:txBody>
      </p:sp>
    </p:spTree>
    <p:extLst>
      <p:ext uri="{BB962C8B-B14F-4D97-AF65-F5344CB8AC3E}">
        <p14:creationId xmlns:p14="http://schemas.microsoft.com/office/powerpoint/2010/main" val="13561577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80728"/>
            <a:ext cx="8229600" cy="2592288"/>
          </a:xfrm>
        </p:spPr>
        <p:txBody>
          <a:bodyPr>
            <a:normAutofit/>
          </a:bodyPr>
          <a:lstStyle/>
          <a:p>
            <a:r>
              <a:rPr lang="en-GB" dirty="0"/>
              <a:t/>
            </a:r>
            <a:br>
              <a:rPr lang="en-GB" dirty="0"/>
            </a:br>
            <a:r>
              <a:rPr lang="lv-LV" dirty="0"/>
              <a:t>Krīzes brīžos svarīgāka par zināšanām ir tikai iztēle</a:t>
            </a:r>
            <a:r>
              <a:rPr lang="en-GB" dirty="0"/>
              <a:t> un </a:t>
            </a:r>
            <a:r>
              <a:rPr lang="en-GB" dirty="0" err="1"/>
              <a:t>radošums</a:t>
            </a:r>
            <a:r>
              <a:rPr lang="en-GB" dirty="0"/>
              <a:t>.</a:t>
            </a:r>
            <a:r>
              <a:rPr lang="lv-LV" dirty="0"/>
              <a:t>.</a:t>
            </a:r>
            <a:br>
              <a:rPr lang="lv-LV" dirty="0"/>
            </a:br>
            <a:r>
              <a:rPr lang="lv-LV" dirty="0"/>
              <a:t>/</a:t>
            </a:r>
            <a:r>
              <a:rPr lang="lv-LV" sz="3200" dirty="0"/>
              <a:t>Alberts Einšteins/</a:t>
            </a:r>
          </a:p>
        </p:txBody>
      </p:sp>
      <p:sp>
        <p:nvSpPr>
          <p:cNvPr id="15362" name="AutoShape 2" descr="Attēlu rezultāti vaicājumam “alberts einšteins”"/>
          <p:cNvSpPr>
            <a:spLocks noChangeAspect="1" noChangeArrowheads="1"/>
          </p:cNvSpPr>
          <p:nvPr/>
        </p:nvSpPr>
        <p:spPr bwMode="auto">
          <a:xfrm>
            <a:off x="0"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lv-LV"/>
          </a:p>
        </p:txBody>
      </p:sp>
      <p:sp>
        <p:nvSpPr>
          <p:cNvPr id="15364" name="AutoShape 4" descr="Attēlu rezultāti vaicājumam “alberts einšteins”"/>
          <p:cNvSpPr>
            <a:spLocks noChangeAspect="1" noChangeArrowheads="1"/>
          </p:cNvSpPr>
          <p:nvPr/>
        </p:nvSpPr>
        <p:spPr bwMode="auto">
          <a:xfrm>
            <a:off x="0"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lv-LV"/>
          </a:p>
        </p:txBody>
      </p:sp>
      <p:pic>
        <p:nvPicPr>
          <p:cNvPr id="15366" name="Picture 6" descr="https://encrypted-tbn3.gstatic.com/images?q=tbn:ANd9GcQ88-fsY3TJQs10KRpDN9sppQqRwq1Ebf_OtXJ14KVLpeVbkG_C">
            <a:hlinkClick r:id="rId2"/>
          </p:cNvPr>
          <p:cNvPicPr>
            <a:picLocks noChangeAspect="1" noChangeArrowheads="1"/>
          </p:cNvPicPr>
          <p:nvPr/>
        </p:nvPicPr>
        <p:blipFill>
          <a:blip r:embed="rId3" cstate="print"/>
          <a:srcRect/>
          <a:stretch>
            <a:fillRect/>
          </a:stretch>
        </p:blipFill>
        <p:spPr bwMode="auto">
          <a:xfrm>
            <a:off x="611560" y="3429000"/>
            <a:ext cx="2095500" cy="2752725"/>
          </a:xfrm>
          <a:prstGeom prst="rect">
            <a:avLst/>
          </a:prstGeom>
          <a:noFill/>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p:cNvSpPr>
            <a:spLocks noGrp="1"/>
          </p:cNvSpPr>
          <p:nvPr>
            <p:ph type="title"/>
          </p:nvPr>
        </p:nvSpPr>
        <p:spPr>
          <a:xfrm>
            <a:off x="457200" y="274638"/>
            <a:ext cx="8229600" cy="4306490"/>
          </a:xfrm>
        </p:spPr>
        <p:txBody>
          <a:bodyPr>
            <a:normAutofit/>
          </a:bodyPr>
          <a:lstStyle/>
          <a:p>
            <a:r>
              <a:rPr lang="en-GB" sz="2800" dirty="0"/>
              <a:t/>
            </a:r>
            <a:br>
              <a:rPr lang="en-GB" sz="2800" dirty="0"/>
            </a:br>
            <a:r>
              <a:rPr lang="en-GB" sz="2800" dirty="0"/>
              <a:t/>
            </a:r>
            <a:br>
              <a:rPr lang="en-GB" sz="2800" dirty="0"/>
            </a:br>
            <a:r>
              <a:rPr lang="en-GB" sz="2800" dirty="0"/>
              <a:t/>
            </a:r>
            <a:br>
              <a:rPr lang="en-GB" sz="2800" dirty="0"/>
            </a:br>
            <a:r>
              <a:rPr lang="en-GB" sz="2800" dirty="0"/>
              <a:t/>
            </a:r>
            <a:br>
              <a:rPr lang="en-GB" sz="2800" dirty="0"/>
            </a:br>
            <a:r>
              <a:rPr lang="en-GB" sz="2800" dirty="0" err="1"/>
              <a:t>Radošums</a:t>
            </a:r>
            <a:r>
              <a:rPr lang="en-GB" sz="2800" dirty="0"/>
              <a:t> </a:t>
            </a:r>
            <a:r>
              <a:rPr lang="en-GB" sz="2800" dirty="0" err="1"/>
              <a:t>ir</a:t>
            </a:r>
            <a:r>
              <a:rPr lang="en-GB" sz="2800" dirty="0"/>
              <a:t> </a:t>
            </a:r>
            <a:r>
              <a:rPr lang="en-GB" sz="2800" dirty="0" err="1"/>
              <a:t>spēja</a:t>
            </a:r>
            <a:r>
              <a:rPr lang="en-GB" sz="2800" dirty="0"/>
              <a:t> </a:t>
            </a:r>
            <a:r>
              <a:rPr lang="en-GB" sz="2800" dirty="0" err="1"/>
              <a:t>atrast</a:t>
            </a:r>
            <a:r>
              <a:rPr lang="en-GB" sz="2800" dirty="0"/>
              <a:t> </a:t>
            </a:r>
            <a:r>
              <a:rPr lang="en-GB" sz="2800" dirty="0" err="1"/>
              <a:t>jaunus,radošus</a:t>
            </a:r>
            <a:r>
              <a:rPr lang="en-GB" sz="2800" dirty="0"/>
              <a:t> </a:t>
            </a:r>
            <a:r>
              <a:rPr lang="en-GB" sz="2800" dirty="0" err="1"/>
              <a:t>risinājumus</a:t>
            </a:r>
            <a:r>
              <a:rPr lang="en-GB" sz="2800" dirty="0"/>
              <a:t>. </a:t>
            </a:r>
            <a:r>
              <a:rPr lang="en-GB" sz="2800"/>
              <a:t>Tā</a:t>
            </a:r>
            <a:r>
              <a:rPr lang="en-GB" sz="2800" dirty="0"/>
              <a:t> </a:t>
            </a:r>
            <a:r>
              <a:rPr lang="en-GB" sz="2800" dirty="0" err="1"/>
              <a:t>ir</a:t>
            </a:r>
            <a:r>
              <a:rPr lang="en-GB" sz="2800" dirty="0"/>
              <a:t> </a:t>
            </a:r>
            <a:r>
              <a:rPr lang="en-GB" sz="2800" dirty="0" err="1"/>
              <a:t>viena</a:t>
            </a:r>
            <a:r>
              <a:rPr lang="en-GB" sz="2800" dirty="0"/>
              <a:t> no </a:t>
            </a:r>
            <a:r>
              <a:rPr lang="en-GB" sz="2800" dirty="0" err="1"/>
              <a:t>svarīgākajām</a:t>
            </a:r>
            <a:r>
              <a:rPr lang="en-GB" sz="2800" dirty="0"/>
              <a:t> </a:t>
            </a:r>
            <a:r>
              <a:rPr lang="en-GB" sz="2800" dirty="0" err="1"/>
              <a:t>kompetencēm</a:t>
            </a:r>
            <a:r>
              <a:rPr lang="en-GB" sz="2800" dirty="0"/>
              <a:t>, </a:t>
            </a:r>
            <a:r>
              <a:rPr lang="en-GB" sz="2800" dirty="0" err="1"/>
              <a:t>kam</a:t>
            </a:r>
            <a:r>
              <a:rPr lang="en-GB" sz="2800" dirty="0"/>
              <a:t> </a:t>
            </a:r>
            <a:r>
              <a:rPr lang="en-GB" sz="2800" dirty="0" err="1"/>
              <a:t>jāpiemīt</a:t>
            </a:r>
            <a:r>
              <a:rPr lang="en-GB" sz="2800" dirty="0"/>
              <a:t> 21. </a:t>
            </a:r>
            <a:r>
              <a:rPr lang="en-GB" sz="2800" dirty="0" err="1"/>
              <a:t>gadsimta</a:t>
            </a:r>
            <a:r>
              <a:rPr lang="en-GB" sz="2800" dirty="0"/>
              <a:t> </a:t>
            </a:r>
            <a:r>
              <a:rPr lang="en-GB" sz="2800" dirty="0" err="1"/>
              <a:t>cilvēkam</a:t>
            </a:r>
            <a:r>
              <a:rPr lang="en-GB" sz="2800" dirty="0"/>
              <a:t>.</a:t>
            </a:r>
          </a:p>
        </p:txBody>
      </p:sp>
    </p:spTree>
    <p:extLst>
      <p:ext uri="{BB962C8B-B14F-4D97-AF65-F5344CB8AC3E}">
        <p14:creationId xmlns:p14="http://schemas.microsoft.com/office/powerpoint/2010/main" val="34211541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p:cNvSpPr>
            <a:spLocks noGrp="1"/>
          </p:cNvSpPr>
          <p:nvPr>
            <p:ph type="title"/>
          </p:nvPr>
        </p:nvSpPr>
        <p:spPr>
          <a:xfrm>
            <a:off x="457200" y="274638"/>
            <a:ext cx="8229600" cy="5674642"/>
          </a:xfrm>
        </p:spPr>
        <p:txBody>
          <a:bodyPr>
            <a:normAutofit fontScale="90000"/>
          </a:bodyPr>
          <a:lstStyle/>
          <a:p>
            <a:pPr algn="l"/>
            <a:r>
              <a:rPr lang="en-GB" sz="2000" b="1" dirty="0" err="1"/>
              <a:t>Uzdevums</a:t>
            </a:r>
            <a:r>
              <a:rPr lang="en-GB" sz="2000" dirty="0"/>
              <a:t>.</a:t>
            </a:r>
            <a:br>
              <a:rPr lang="en-GB" sz="2000" dirty="0"/>
            </a:br>
            <a:r>
              <a:rPr lang="en-GB" sz="2200" b="1" dirty="0" err="1"/>
              <a:t>Sasniedzamais</a:t>
            </a:r>
            <a:r>
              <a:rPr lang="en-GB" sz="2200" b="1" dirty="0"/>
              <a:t> </a:t>
            </a:r>
            <a:r>
              <a:rPr lang="en-GB" sz="2200" b="1" dirty="0" err="1"/>
              <a:t>rezultāts</a:t>
            </a:r>
            <a:r>
              <a:rPr lang="en-GB" sz="2200" dirty="0" err="1"/>
              <a:t>:izdomāt</a:t>
            </a:r>
            <a:r>
              <a:rPr lang="en-GB" sz="2200" dirty="0"/>
              <a:t> </a:t>
            </a:r>
            <a:r>
              <a:rPr lang="en-GB" sz="2200" dirty="0" err="1"/>
              <a:t>vairākas</a:t>
            </a:r>
            <a:r>
              <a:rPr lang="en-GB" sz="2200" dirty="0"/>
              <a:t> </a:t>
            </a:r>
            <a:r>
              <a:rPr lang="en-GB" sz="2200" dirty="0" err="1"/>
              <a:t>risinājuma</a:t>
            </a:r>
            <a:r>
              <a:rPr lang="en-GB" sz="2200" dirty="0"/>
              <a:t> </a:t>
            </a:r>
            <a:r>
              <a:rPr lang="en-GB" sz="2200" dirty="0" err="1"/>
              <a:t>iespējas</a:t>
            </a:r>
            <a:r>
              <a:rPr lang="en-GB" sz="2200" dirty="0"/>
              <a:t>, </a:t>
            </a:r>
            <a:r>
              <a:rPr lang="en-GB" sz="2200" dirty="0" err="1"/>
              <a:t>attīstīt</a:t>
            </a:r>
            <a:r>
              <a:rPr lang="en-GB" sz="2200" dirty="0"/>
              <a:t> </a:t>
            </a:r>
            <a:r>
              <a:rPr lang="en-GB" sz="2200" dirty="0" err="1"/>
              <a:t>radošumu,kritisko</a:t>
            </a:r>
            <a:r>
              <a:rPr lang="en-GB" sz="2200" dirty="0"/>
              <a:t> </a:t>
            </a:r>
            <a:r>
              <a:rPr lang="en-GB" sz="2200" dirty="0" err="1"/>
              <a:t>domāšanu</a:t>
            </a:r>
            <a:r>
              <a:rPr lang="en-GB" sz="2200" dirty="0"/>
              <a:t>.</a:t>
            </a:r>
            <a:br>
              <a:rPr lang="en-GB" sz="2200" dirty="0"/>
            </a:br>
            <a:r>
              <a:rPr lang="en-GB" sz="2200" b="1" dirty="0" err="1"/>
              <a:t>Nepieciešamie</a:t>
            </a:r>
            <a:r>
              <a:rPr lang="en-GB" sz="2200" b="1" dirty="0"/>
              <a:t> </a:t>
            </a:r>
            <a:r>
              <a:rPr lang="en-GB" sz="2200" b="1" dirty="0" err="1"/>
              <a:t>materiāli</a:t>
            </a:r>
            <a:r>
              <a:rPr lang="en-GB" sz="2200" dirty="0" err="1"/>
              <a:t>:baltas</a:t>
            </a:r>
            <a:r>
              <a:rPr lang="en-GB" sz="2200" dirty="0"/>
              <a:t> </a:t>
            </a:r>
            <a:r>
              <a:rPr lang="en-GB" sz="2200" dirty="0" err="1"/>
              <a:t>lapas</a:t>
            </a:r>
            <a:r>
              <a:rPr lang="en-GB" sz="2200" dirty="0"/>
              <a:t>, </a:t>
            </a:r>
            <a:r>
              <a:rPr lang="en-GB" sz="2200" dirty="0" err="1"/>
              <a:t>līmlapiņas</a:t>
            </a:r>
            <a:r>
              <a:rPr lang="en-GB" sz="2200" dirty="0"/>
              <a:t>, </a:t>
            </a:r>
            <a:r>
              <a:rPr lang="en-GB" sz="2200" dirty="0" err="1"/>
              <a:t>krāsainie</a:t>
            </a:r>
            <a:r>
              <a:rPr lang="en-GB" sz="2200" dirty="0"/>
              <a:t> </a:t>
            </a:r>
            <a:r>
              <a:rPr lang="en-GB" sz="2200" dirty="0" err="1"/>
              <a:t>zīmuļi,flomasteri</a:t>
            </a:r>
            <a:r>
              <a:rPr lang="en-GB" sz="2200" dirty="0"/>
              <a:t>.</a:t>
            </a:r>
            <a:br>
              <a:rPr lang="en-GB" sz="2200" dirty="0"/>
            </a:br>
            <a:r>
              <a:rPr lang="en-GB" sz="2200" b="1" dirty="0" err="1"/>
              <a:t>Darba</a:t>
            </a:r>
            <a:r>
              <a:rPr lang="en-GB" sz="2200" b="1" dirty="0"/>
              <a:t> </a:t>
            </a:r>
            <a:r>
              <a:rPr lang="en-GB" sz="2200" b="1" dirty="0" err="1"/>
              <a:t>gaita</a:t>
            </a:r>
            <a:r>
              <a:rPr lang="en-GB" sz="2200" dirty="0"/>
              <a:t>:*</a:t>
            </a:r>
            <a:r>
              <a:rPr lang="en-GB" sz="2200" dirty="0" err="1"/>
              <a:t>Skolēni</a:t>
            </a:r>
            <a:r>
              <a:rPr lang="en-GB" sz="2200" dirty="0"/>
              <a:t> </a:t>
            </a:r>
            <a:r>
              <a:rPr lang="en-GB" sz="2200" dirty="0" err="1"/>
              <a:t>uz</a:t>
            </a:r>
            <a:r>
              <a:rPr lang="en-GB" sz="2200" dirty="0"/>
              <a:t> </a:t>
            </a:r>
            <a:r>
              <a:rPr lang="en-GB" sz="2200" dirty="0" err="1"/>
              <a:t>lapiņām</a:t>
            </a:r>
            <a:r>
              <a:rPr lang="en-GB" sz="2200" dirty="0"/>
              <a:t> </a:t>
            </a:r>
            <a:r>
              <a:rPr lang="en-GB" sz="2200" dirty="0" err="1"/>
              <a:t>uzzīme</a:t>
            </a:r>
            <a:r>
              <a:rPr lang="en-GB" sz="2200" dirty="0"/>
              <a:t> </a:t>
            </a:r>
            <a:r>
              <a:rPr lang="en-GB" sz="2200" dirty="0" err="1"/>
              <a:t>kādu</a:t>
            </a:r>
            <a:r>
              <a:rPr lang="en-GB" sz="2200" dirty="0"/>
              <a:t> </a:t>
            </a:r>
            <a:r>
              <a:rPr lang="en-GB" sz="2200" dirty="0" err="1"/>
              <a:t>priekšmetu</a:t>
            </a:r>
            <a:r>
              <a:rPr lang="en-GB" sz="2200" dirty="0"/>
              <a:t>.</a:t>
            </a:r>
            <a:br>
              <a:rPr lang="en-GB" sz="2200" dirty="0"/>
            </a:br>
            <a:r>
              <a:rPr lang="en-GB" sz="2200" dirty="0"/>
              <a:t>*</a:t>
            </a:r>
            <a:r>
              <a:rPr lang="en-GB" sz="2200" dirty="0" err="1"/>
              <a:t>Skolēni</a:t>
            </a:r>
            <a:r>
              <a:rPr lang="en-GB" sz="2200" dirty="0"/>
              <a:t> </a:t>
            </a:r>
            <a:r>
              <a:rPr lang="en-GB" sz="2200" dirty="0" err="1"/>
              <a:t>tiek</a:t>
            </a:r>
            <a:r>
              <a:rPr lang="en-GB" sz="2200" dirty="0"/>
              <a:t> </a:t>
            </a:r>
            <a:r>
              <a:rPr lang="en-GB" sz="2200" dirty="0" err="1"/>
              <a:t>sadalīti</a:t>
            </a:r>
            <a:r>
              <a:rPr lang="en-GB" sz="2200" dirty="0"/>
              <a:t> </a:t>
            </a:r>
            <a:r>
              <a:rPr lang="en-GB" sz="2200" dirty="0" err="1"/>
              <a:t>grupās</a:t>
            </a:r>
            <a:r>
              <a:rPr lang="en-GB" sz="2200" dirty="0"/>
              <a:t>.</a:t>
            </a:r>
            <a:br>
              <a:rPr lang="en-GB" sz="2200" dirty="0"/>
            </a:br>
            <a:r>
              <a:rPr lang="en-GB" sz="2200" dirty="0" err="1"/>
              <a:t>Grupas</a:t>
            </a:r>
            <a:r>
              <a:rPr lang="en-GB" sz="2200" dirty="0"/>
              <a:t> </a:t>
            </a:r>
            <a:r>
              <a:rPr lang="en-GB" sz="2200" dirty="0" err="1"/>
              <a:t>uzdevums</a:t>
            </a:r>
            <a:r>
              <a:rPr lang="en-GB" sz="2200" dirty="0"/>
              <a:t> </a:t>
            </a:r>
            <a:r>
              <a:rPr lang="en-GB" sz="2200" dirty="0" err="1"/>
              <a:t>ir</a:t>
            </a:r>
            <a:r>
              <a:rPr lang="en-GB" sz="2200" dirty="0"/>
              <a:t> :</a:t>
            </a:r>
            <a:br>
              <a:rPr lang="en-GB" sz="2200" dirty="0"/>
            </a:br>
            <a:r>
              <a:rPr lang="en-GB" sz="2200" dirty="0"/>
              <a:t>1.No </a:t>
            </a:r>
            <a:r>
              <a:rPr lang="en-GB" sz="2200" dirty="0" err="1"/>
              <a:t>uzzīmētajiem</a:t>
            </a:r>
            <a:r>
              <a:rPr lang="en-GB" sz="2200" dirty="0"/>
              <a:t> </a:t>
            </a:r>
            <a:r>
              <a:rPr lang="en-GB" sz="2200" dirty="0" err="1"/>
              <a:t>priekšmetiem</a:t>
            </a:r>
            <a:r>
              <a:rPr lang="en-GB" sz="2200" dirty="0"/>
              <a:t> </a:t>
            </a:r>
            <a:r>
              <a:rPr lang="en-GB" sz="2200" dirty="0" err="1"/>
              <a:t>vai</a:t>
            </a:r>
            <a:r>
              <a:rPr lang="en-GB" sz="2200" dirty="0"/>
              <a:t> to </a:t>
            </a:r>
            <a:r>
              <a:rPr lang="en-GB" sz="2200" dirty="0" err="1"/>
              <a:t>detaļām,radīt</a:t>
            </a:r>
            <a:r>
              <a:rPr lang="en-GB" sz="2200" dirty="0"/>
              <a:t> </a:t>
            </a:r>
            <a:r>
              <a:rPr lang="en-GB" sz="2200" dirty="0" err="1"/>
              <a:t>jaunu</a:t>
            </a:r>
            <a:r>
              <a:rPr lang="en-GB" sz="2200" dirty="0"/>
              <a:t> </a:t>
            </a:r>
            <a:r>
              <a:rPr lang="en-GB" sz="2200" dirty="0" err="1"/>
              <a:t>priekšmetu</a:t>
            </a:r>
            <a:r>
              <a:rPr lang="en-GB" sz="2200" dirty="0"/>
              <a:t>.</a:t>
            </a:r>
            <a:br>
              <a:rPr lang="en-GB" sz="2200" dirty="0"/>
            </a:br>
            <a:r>
              <a:rPr lang="en-GB" sz="2200" dirty="0"/>
              <a:t>2.Jaunradītais </a:t>
            </a:r>
            <a:r>
              <a:rPr lang="en-GB" sz="2200" dirty="0" err="1"/>
              <a:t>priekšmets</a:t>
            </a:r>
            <a:r>
              <a:rPr lang="en-GB" sz="2200" dirty="0"/>
              <a:t> </a:t>
            </a:r>
            <a:r>
              <a:rPr lang="en-GB" sz="2200" dirty="0" err="1"/>
              <a:t>ir</a:t>
            </a:r>
            <a:r>
              <a:rPr lang="en-GB" sz="2200" dirty="0"/>
              <a:t> </a:t>
            </a:r>
            <a:r>
              <a:rPr lang="en-GB" sz="2200" dirty="0" err="1"/>
              <a:t>jāuzzīmē</a:t>
            </a:r>
            <a:r>
              <a:rPr lang="en-GB" sz="2200" dirty="0"/>
              <a:t>.</a:t>
            </a:r>
            <a:br>
              <a:rPr lang="en-GB" sz="2200" dirty="0"/>
            </a:br>
            <a:r>
              <a:rPr lang="en-GB" sz="2200" dirty="0"/>
              <a:t>3.Jāizdomā </a:t>
            </a:r>
            <a:r>
              <a:rPr lang="en-GB" sz="2200" dirty="0" err="1"/>
              <a:t>latvisks</a:t>
            </a:r>
            <a:r>
              <a:rPr lang="en-GB" sz="2200" dirty="0"/>
              <a:t> </a:t>
            </a:r>
            <a:r>
              <a:rPr lang="en-GB" sz="2200" dirty="0" err="1"/>
              <a:t>nosaukums</a:t>
            </a:r>
            <a:r>
              <a:rPr lang="en-GB" sz="2200" dirty="0"/>
              <a:t>.</a:t>
            </a:r>
            <a:br>
              <a:rPr lang="en-GB" sz="2200" dirty="0"/>
            </a:br>
            <a:r>
              <a:rPr lang="en-GB" sz="2200" dirty="0"/>
              <a:t>4.Jāapraksta, </a:t>
            </a:r>
            <a:r>
              <a:rPr lang="en-GB" sz="2200" dirty="0" err="1"/>
              <a:t>kādas</a:t>
            </a:r>
            <a:r>
              <a:rPr lang="en-GB" sz="2200" dirty="0"/>
              <a:t> </a:t>
            </a:r>
            <a:r>
              <a:rPr lang="en-GB" sz="2200" dirty="0" err="1"/>
              <a:t>funkcijas</a:t>
            </a:r>
            <a:r>
              <a:rPr lang="en-GB" sz="2200" dirty="0"/>
              <a:t> </a:t>
            </a:r>
            <a:r>
              <a:rPr lang="en-GB" sz="2200" dirty="0" err="1"/>
              <a:t>pildīs</a:t>
            </a:r>
            <a:r>
              <a:rPr lang="en-GB" sz="2200" dirty="0"/>
              <a:t> </a:t>
            </a:r>
            <a:r>
              <a:rPr lang="en-GB" sz="2200" dirty="0" err="1"/>
              <a:t>jaunizveidotais</a:t>
            </a:r>
            <a:r>
              <a:rPr lang="en-GB" sz="2200" dirty="0"/>
              <a:t> </a:t>
            </a:r>
            <a:r>
              <a:rPr lang="en-GB" sz="2200" dirty="0" err="1"/>
              <a:t>objekts</a:t>
            </a:r>
            <a:r>
              <a:rPr lang="en-GB" sz="2200" dirty="0"/>
              <a:t>.</a:t>
            </a:r>
            <a:br>
              <a:rPr lang="en-GB" sz="2200" dirty="0"/>
            </a:br>
            <a:r>
              <a:rPr lang="en-GB" sz="2200" dirty="0"/>
              <a:t>5.Internetā </a:t>
            </a:r>
            <a:r>
              <a:rPr lang="en-GB" sz="2200" dirty="0" err="1"/>
              <a:t>jāmeklē</a:t>
            </a:r>
            <a:r>
              <a:rPr lang="en-GB" sz="2200" dirty="0"/>
              <a:t> </a:t>
            </a:r>
            <a:r>
              <a:rPr lang="en-GB" sz="2200" dirty="0" err="1"/>
              <a:t>informācija</a:t>
            </a:r>
            <a:r>
              <a:rPr lang="en-GB" sz="2200" dirty="0"/>
              <a:t>, </a:t>
            </a:r>
            <a:r>
              <a:rPr lang="en-GB" sz="2200" dirty="0" err="1"/>
              <a:t>vai</a:t>
            </a:r>
            <a:r>
              <a:rPr lang="en-GB" sz="2200" dirty="0"/>
              <a:t> </a:t>
            </a:r>
            <a:r>
              <a:rPr lang="en-GB" sz="2200" dirty="0" err="1"/>
              <a:t>ir</a:t>
            </a:r>
            <a:r>
              <a:rPr lang="en-GB" sz="2200" dirty="0"/>
              <a:t> </a:t>
            </a:r>
            <a:r>
              <a:rPr lang="en-GB" sz="2200" dirty="0" err="1"/>
              <a:t>jau</a:t>
            </a:r>
            <a:r>
              <a:rPr lang="en-GB" sz="2200" dirty="0"/>
              <a:t> </a:t>
            </a:r>
            <a:r>
              <a:rPr lang="en-GB" sz="2200" dirty="0" err="1"/>
              <a:t>līdzīgi</a:t>
            </a:r>
            <a:r>
              <a:rPr lang="en-GB" sz="2200" dirty="0"/>
              <a:t> </a:t>
            </a:r>
            <a:r>
              <a:rPr lang="en-GB" sz="2200" dirty="0" err="1"/>
              <a:t>analogi</a:t>
            </a:r>
            <a:r>
              <a:rPr lang="en-GB" sz="2200" dirty="0"/>
              <a:t>.</a:t>
            </a:r>
            <a:br>
              <a:rPr lang="en-GB" sz="2200" dirty="0"/>
            </a:br>
            <a:r>
              <a:rPr lang="en-GB" sz="2200" dirty="0"/>
              <a:t>6.Jāsacer </a:t>
            </a:r>
            <a:r>
              <a:rPr lang="en-GB" sz="2200" dirty="0" err="1"/>
              <a:t>dzejolis</a:t>
            </a:r>
            <a:r>
              <a:rPr lang="en-GB" sz="2200" dirty="0"/>
              <a:t> </a:t>
            </a:r>
            <a:r>
              <a:rPr lang="en-GB" sz="2200" dirty="0" err="1"/>
              <a:t>četrrinde</a:t>
            </a:r>
            <a:r>
              <a:rPr lang="en-GB" sz="2200" dirty="0"/>
              <a:t> </a:t>
            </a:r>
            <a:r>
              <a:rPr lang="en-GB" sz="2200" dirty="0" err="1"/>
              <a:t>kā</a:t>
            </a:r>
            <a:r>
              <a:rPr lang="en-GB" sz="2200" dirty="0"/>
              <a:t> </a:t>
            </a:r>
            <a:r>
              <a:rPr lang="en-GB" sz="2200" dirty="0" err="1"/>
              <a:t>reklāma</a:t>
            </a:r>
            <a:r>
              <a:rPr lang="en-GB" sz="2200" dirty="0"/>
              <a:t>.</a:t>
            </a:r>
            <a:br>
              <a:rPr lang="en-GB" sz="2200" dirty="0"/>
            </a:br>
            <a:r>
              <a:rPr lang="en-GB" sz="2200" dirty="0"/>
              <a:t>7.Darba </a:t>
            </a:r>
            <a:r>
              <a:rPr lang="en-GB" sz="2200" dirty="0" err="1"/>
              <a:t>prezentēšana</a:t>
            </a:r>
            <a:r>
              <a:rPr lang="en-GB" sz="2200" dirty="0"/>
              <a:t>.</a:t>
            </a:r>
            <a:br>
              <a:rPr lang="en-GB" sz="2200" dirty="0"/>
            </a:br>
            <a:r>
              <a:rPr lang="en-GB" sz="2200" dirty="0" err="1"/>
              <a:t>Skolēni</a:t>
            </a:r>
            <a:r>
              <a:rPr lang="en-GB" sz="2200" dirty="0"/>
              <a:t> </a:t>
            </a:r>
            <a:r>
              <a:rPr lang="en-GB" sz="2200" dirty="0" err="1"/>
              <a:t>darbojoties</a:t>
            </a:r>
            <a:r>
              <a:rPr lang="en-GB" sz="2200" dirty="0"/>
              <a:t> </a:t>
            </a:r>
            <a:r>
              <a:rPr lang="en-GB" sz="2200" dirty="0" err="1"/>
              <a:t>grupās</a:t>
            </a:r>
            <a:r>
              <a:rPr lang="en-GB" sz="2200" dirty="0"/>
              <a:t> </a:t>
            </a:r>
            <a:r>
              <a:rPr lang="en-GB" sz="2200" dirty="0" err="1"/>
              <a:t>sadala</a:t>
            </a:r>
            <a:r>
              <a:rPr lang="en-GB" sz="2200" dirty="0"/>
              <a:t> </a:t>
            </a:r>
            <a:r>
              <a:rPr lang="en-GB" sz="2200" dirty="0" err="1"/>
              <a:t>pienākumus</a:t>
            </a:r>
            <a:r>
              <a:rPr lang="en-GB" sz="2200" dirty="0"/>
              <a:t>, </a:t>
            </a:r>
            <a:r>
              <a:rPr lang="en-GB" sz="2200" dirty="0" err="1"/>
              <a:t>ko</a:t>
            </a:r>
            <a:r>
              <a:rPr lang="en-GB" sz="2200" dirty="0"/>
              <a:t> </a:t>
            </a:r>
            <a:r>
              <a:rPr lang="en-GB" sz="2200" dirty="0" err="1"/>
              <a:t>kurš</a:t>
            </a:r>
            <a:r>
              <a:rPr lang="en-GB" sz="2200" dirty="0"/>
              <a:t> </a:t>
            </a:r>
            <a:r>
              <a:rPr lang="en-GB" sz="2200" dirty="0" err="1"/>
              <a:t>darīs</a:t>
            </a:r>
            <a:r>
              <a:rPr lang="en-GB" sz="2200" dirty="0"/>
              <a:t>.</a:t>
            </a:r>
            <a:br>
              <a:rPr lang="en-GB" sz="2200" dirty="0"/>
            </a:br>
            <a:r>
              <a:rPr lang="en-GB" sz="2200" dirty="0" err="1"/>
              <a:t>Uzdevums</a:t>
            </a:r>
            <a:r>
              <a:rPr lang="en-GB" sz="2200" dirty="0"/>
              <a:t> </a:t>
            </a:r>
            <a:r>
              <a:rPr lang="en-GB" sz="2200" dirty="0" err="1"/>
              <a:t>veicina</a:t>
            </a:r>
            <a:r>
              <a:rPr lang="en-GB" sz="2200" dirty="0"/>
              <a:t> </a:t>
            </a:r>
            <a:r>
              <a:rPr lang="en-GB" sz="2200" dirty="0" err="1"/>
              <a:t>sadarbību</a:t>
            </a:r>
            <a:r>
              <a:rPr lang="en-GB" sz="2200" dirty="0"/>
              <a:t>, </a:t>
            </a:r>
            <a:r>
              <a:rPr lang="en-GB" sz="2200" dirty="0" err="1"/>
              <a:t>prasmi</a:t>
            </a:r>
            <a:r>
              <a:rPr lang="en-GB" sz="2200" dirty="0"/>
              <a:t> </a:t>
            </a:r>
            <a:r>
              <a:rPr lang="en-GB" sz="2200" dirty="0" err="1"/>
              <a:t>ieklausīties</a:t>
            </a:r>
            <a:r>
              <a:rPr lang="en-GB" sz="2200" dirty="0"/>
              <a:t> </a:t>
            </a:r>
            <a:r>
              <a:rPr lang="en-GB" sz="2200" dirty="0" err="1"/>
              <a:t>cita</a:t>
            </a:r>
            <a:r>
              <a:rPr lang="en-GB" sz="2200" dirty="0"/>
              <a:t> </a:t>
            </a:r>
            <a:r>
              <a:rPr lang="en-GB" sz="2200" dirty="0" err="1"/>
              <a:t>cilvēka</a:t>
            </a:r>
            <a:r>
              <a:rPr lang="en-GB" sz="2200" dirty="0"/>
              <a:t> </a:t>
            </a:r>
            <a:r>
              <a:rPr lang="en-GB" sz="2200" dirty="0" err="1"/>
              <a:t>viedoklī</a:t>
            </a:r>
            <a:r>
              <a:rPr lang="en-GB" sz="2200" dirty="0"/>
              <a:t>, </a:t>
            </a:r>
            <a:r>
              <a:rPr lang="en-GB" sz="2200" dirty="0" err="1"/>
              <a:t>radošumu</a:t>
            </a:r>
            <a:r>
              <a:rPr lang="en-GB" sz="2200" dirty="0"/>
              <a:t>, </a:t>
            </a:r>
            <a:r>
              <a:rPr lang="en-GB" sz="2200" dirty="0" err="1"/>
              <a:t>prezentēšanas</a:t>
            </a:r>
            <a:r>
              <a:rPr lang="en-GB" sz="2200" dirty="0"/>
              <a:t> </a:t>
            </a:r>
            <a:r>
              <a:rPr lang="en-GB" sz="2200" dirty="0" err="1"/>
              <a:t>prasmes</a:t>
            </a:r>
            <a:r>
              <a:rPr lang="en-GB" sz="2200" dirty="0"/>
              <a:t>.</a:t>
            </a:r>
            <a:br>
              <a:rPr lang="en-GB" sz="2200" dirty="0"/>
            </a:br>
            <a:endParaRPr lang="en-GB" sz="2200" dirty="0"/>
          </a:p>
        </p:txBody>
      </p:sp>
    </p:spTree>
    <p:extLst>
      <p:ext uri="{BB962C8B-B14F-4D97-AF65-F5344CB8AC3E}">
        <p14:creationId xmlns:p14="http://schemas.microsoft.com/office/powerpoint/2010/main" val="17591419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p:cNvSpPr>
            <a:spLocks noGrp="1"/>
          </p:cNvSpPr>
          <p:nvPr>
            <p:ph type="title"/>
          </p:nvPr>
        </p:nvSpPr>
        <p:spPr>
          <a:xfrm>
            <a:off x="457200" y="274638"/>
            <a:ext cx="8229600" cy="5314602"/>
          </a:xfrm>
        </p:spPr>
        <p:txBody>
          <a:bodyPr>
            <a:normAutofit/>
          </a:bodyPr>
          <a:lstStyle/>
          <a:p>
            <a:r>
              <a:rPr lang="en-GB" sz="2800" dirty="0"/>
              <a:t/>
            </a:r>
            <a:br>
              <a:rPr lang="en-GB" sz="2800" dirty="0"/>
            </a:br>
            <a:r>
              <a:rPr lang="en-GB" sz="2800" dirty="0"/>
              <a:t/>
            </a:r>
            <a:br>
              <a:rPr lang="en-GB" sz="2800" dirty="0"/>
            </a:br>
            <a:r>
              <a:rPr lang="en-GB" sz="2800" dirty="0"/>
              <a:t/>
            </a:r>
            <a:br>
              <a:rPr lang="en-GB" sz="2800" dirty="0"/>
            </a:br>
            <a:r>
              <a:rPr lang="en-GB" sz="2800" dirty="0"/>
              <a:t/>
            </a:r>
            <a:br>
              <a:rPr lang="en-GB" sz="2800" dirty="0"/>
            </a:br>
            <a:r>
              <a:rPr lang="en-GB" sz="2800" dirty="0"/>
              <a:t/>
            </a:r>
            <a:br>
              <a:rPr lang="en-GB" sz="2800" dirty="0"/>
            </a:br>
            <a:r>
              <a:rPr lang="lv-LV" sz="2800" dirty="0" err="1"/>
              <a:t>Diskusija.Kādās</a:t>
            </a:r>
            <a:r>
              <a:rPr lang="lv-LV" sz="2800" dirty="0"/>
              <a:t> profesijās ir nepieciešams </a:t>
            </a:r>
            <a:r>
              <a:rPr lang="en-GB" sz="2800" dirty="0"/>
              <a:t> </a:t>
            </a:r>
            <a:r>
              <a:rPr lang="lv-LV" sz="2800" dirty="0"/>
              <a:t>radošums?</a:t>
            </a:r>
            <a:br>
              <a:rPr lang="lv-LV" sz="2800" dirty="0"/>
            </a:br>
            <a:r>
              <a:rPr lang="lv-LV" sz="2800" dirty="0"/>
              <a:t>                 Kādās jomās ir nepieciešams radošums?</a:t>
            </a:r>
          </a:p>
        </p:txBody>
      </p:sp>
    </p:spTree>
    <p:extLst>
      <p:ext uri="{BB962C8B-B14F-4D97-AF65-F5344CB8AC3E}">
        <p14:creationId xmlns:p14="http://schemas.microsoft.com/office/powerpoint/2010/main" val="37090507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ttēls 1"/>
          <p:cNvPicPr>
            <a:picLocks noChangeAspect="1"/>
          </p:cNvPicPr>
          <p:nvPr/>
        </p:nvPicPr>
        <p:blipFill>
          <a:blip r:embed="rId2"/>
          <a:stretch>
            <a:fillRect/>
          </a:stretch>
        </p:blipFill>
        <p:spPr>
          <a:xfrm>
            <a:off x="251520" y="3140968"/>
            <a:ext cx="2139881" cy="2584928"/>
          </a:xfrm>
          <a:prstGeom prst="rect">
            <a:avLst/>
          </a:prstGeom>
        </p:spPr>
      </p:pic>
      <p:pic>
        <p:nvPicPr>
          <p:cNvPr id="3" name="Attēls 2"/>
          <p:cNvPicPr>
            <a:picLocks noChangeAspect="1"/>
          </p:cNvPicPr>
          <p:nvPr/>
        </p:nvPicPr>
        <p:blipFill>
          <a:blip r:embed="rId3"/>
          <a:stretch>
            <a:fillRect/>
          </a:stretch>
        </p:blipFill>
        <p:spPr>
          <a:xfrm>
            <a:off x="3203848" y="2420888"/>
            <a:ext cx="2231329" cy="2365453"/>
          </a:xfrm>
          <a:prstGeom prst="rect">
            <a:avLst/>
          </a:prstGeom>
        </p:spPr>
      </p:pic>
      <p:pic>
        <p:nvPicPr>
          <p:cNvPr id="4" name="Attēls 3"/>
          <p:cNvPicPr>
            <a:picLocks noChangeAspect="1"/>
          </p:cNvPicPr>
          <p:nvPr/>
        </p:nvPicPr>
        <p:blipFill>
          <a:blip r:embed="rId4"/>
          <a:stretch>
            <a:fillRect/>
          </a:stretch>
        </p:blipFill>
        <p:spPr>
          <a:xfrm>
            <a:off x="6156176" y="2420888"/>
            <a:ext cx="1786283" cy="2383743"/>
          </a:xfrm>
          <a:prstGeom prst="rect">
            <a:avLst/>
          </a:prstGeom>
        </p:spPr>
      </p:pic>
      <p:sp>
        <p:nvSpPr>
          <p:cNvPr id="5" name="TextBox 4"/>
          <p:cNvSpPr txBox="1"/>
          <p:nvPr/>
        </p:nvSpPr>
        <p:spPr>
          <a:xfrm>
            <a:off x="303853" y="2564904"/>
            <a:ext cx="2646624" cy="369332"/>
          </a:xfrm>
          <a:prstGeom prst="rect">
            <a:avLst/>
          </a:prstGeom>
          <a:noFill/>
        </p:spPr>
        <p:txBody>
          <a:bodyPr wrap="square" rtlCol="0">
            <a:spAutoFit/>
          </a:bodyPr>
          <a:lstStyle/>
          <a:p>
            <a:r>
              <a:rPr lang="en-GB" dirty="0" err="1"/>
              <a:t>Ludvigs</a:t>
            </a:r>
            <a:r>
              <a:rPr lang="en-GB" dirty="0"/>
              <a:t> van </a:t>
            </a:r>
            <a:r>
              <a:rPr lang="en-GB" dirty="0" err="1"/>
              <a:t>Bēthovens</a:t>
            </a:r>
            <a:endParaRPr lang="en-GB" dirty="0"/>
          </a:p>
        </p:txBody>
      </p:sp>
      <p:sp>
        <p:nvSpPr>
          <p:cNvPr id="6" name="TextBox 5"/>
          <p:cNvSpPr txBox="1"/>
          <p:nvPr/>
        </p:nvSpPr>
        <p:spPr>
          <a:xfrm>
            <a:off x="2627784" y="1772816"/>
            <a:ext cx="3168352" cy="369332"/>
          </a:xfrm>
          <a:prstGeom prst="rect">
            <a:avLst/>
          </a:prstGeom>
          <a:noFill/>
        </p:spPr>
        <p:txBody>
          <a:bodyPr wrap="square" rtlCol="0">
            <a:spAutoFit/>
          </a:bodyPr>
          <a:lstStyle/>
          <a:p>
            <a:r>
              <a:rPr lang="en-GB"/>
              <a:t>Volfgangs Amadejs Mocarts</a:t>
            </a:r>
            <a:endParaRPr lang="en-GB" dirty="0"/>
          </a:p>
        </p:txBody>
      </p:sp>
      <p:sp>
        <p:nvSpPr>
          <p:cNvPr id="7" name="TextBox 6"/>
          <p:cNvSpPr txBox="1"/>
          <p:nvPr/>
        </p:nvSpPr>
        <p:spPr>
          <a:xfrm>
            <a:off x="6012160" y="1753055"/>
            <a:ext cx="2292596" cy="369332"/>
          </a:xfrm>
          <a:prstGeom prst="rect">
            <a:avLst/>
          </a:prstGeom>
          <a:noFill/>
        </p:spPr>
        <p:txBody>
          <a:bodyPr wrap="square" rtlCol="0">
            <a:spAutoFit/>
          </a:bodyPr>
          <a:lstStyle/>
          <a:p>
            <a:r>
              <a:rPr lang="en-GB"/>
              <a:t>Johans Štrauss</a:t>
            </a:r>
            <a:endParaRPr lang="en-GB" dirty="0"/>
          </a:p>
        </p:txBody>
      </p:sp>
    </p:spTree>
    <p:extLst>
      <p:ext uri="{BB962C8B-B14F-4D97-AF65-F5344CB8AC3E}">
        <p14:creationId xmlns:p14="http://schemas.microsoft.com/office/powerpoint/2010/main" val="507593017"/>
      </p:ext>
    </p:extLst>
  </p:cSld>
  <p:clrMapOvr>
    <a:masterClrMapping/>
  </p:clrMapOvr>
</p:sld>
</file>

<file path=ppt/theme/theme1.xml><?xml version="1.0" encoding="utf-8"?>
<a:theme xmlns:a="http://schemas.openxmlformats.org/drawingml/2006/main" name="Šķautne">
  <a:themeElements>
    <a:clrScheme name="Šķautne">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Šķautne">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Šķautne">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docProps/app.xml><?xml version="1.0" encoding="utf-8"?>
<Properties xmlns="http://schemas.openxmlformats.org/officeDocument/2006/extended-properties" xmlns:vt="http://schemas.openxmlformats.org/officeDocument/2006/docPropsVTypes">
  <Template>Facet</Template>
  <TotalTime>717</TotalTime>
  <Words>212</Words>
  <Application>Microsoft Office PowerPoint</Application>
  <PresentationFormat>Slaidrāde ekrānā (4:3)</PresentationFormat>
  <Paragraphs>27</Paragraphs>
  <Slides>42</Slides>
  <Notes>0</Notes>
  <HiddenSlides>0</HiddenSlides>
  <MMClips>0</MMClips>
  <ScaleCrop>false</ScaleCrop>
  <HeadingPairs>
    <vt:vector size="6" baseType="variant">
      <vt:variant>
        <vt:lpstr>Lietotie fonti</vt:lpstr>
      </vt:variant>
      <vt:variant>
        <vt:i4>3</vt:i4>
      </vt:variant>
      <vt:variant>
        <vt:lpstr>Dizains</vt:lpstr>
      </vt:variant>
      <vt:variant>
        <vt:i4>1</vt:i4>
      </vt:variant>
      <vt:variant>
        <vt:lpstr>Slaidu virsraksti</vt:lpstr>
      </vt:variant>
      <vt:variant>
        <vt:i4>42</vt:i4>
      </vt:variant>
    </vt:vector>
  </HeadingPairs>
  <TitlesOfParts>
    <vt:vector size="46" baseType="lpstr">
      <vt:lpstr>Arial</vt:lpstr>
      <vt:lpstr>Trebuchet MS</vt:lpstr>
      <vt:lpstr>Wingdings 3</vt:lpstr>
      <vt:lpstr>Šķautne</vt:lpstr>
      <vt:lpstr>PowerPoint prezentācija</vt:lpstr>
      <vt:lpstr>Caurviju prasme - jaunrade un radošums.</vt:lpstr>
      <vt:lpstr>    Sasniedzamais rezultāts:attīstīt spēju izrādīt iniciatīvu,izdomāt vairākas risinājuma iespējas, apzināties sevi kā radošu personību,apgūt un izmantot jaunas prasmes.</vt:lpstr>
      <vt:lpstr>PowerPoint prezentācija</vt:lpstr>
      <vt:lpstr> Krīzes brīžos svarīgāka par zināšanām ir tikai iztēle un radošums.. /Alberts Einšteins/</vt:lpstr>
      <vt:lpstr>    Radošums ir spēja atrast jaunus,radošus risinājumus. Tā ir viena no svarīgākajām kompetencēm, kam jāpiemīt 21. gadsimta cilvēkam.</vt:lpstr>
      <vt:lpstr>Uzdevums. Sasniedzamais rezultāts:izdomāt vairākas risinājuma iespējas, attīstīt radošumu,kritisko domāšanu. Nepieciešamie materiāli:baltas lapas, līmlapiņas, krāsainie zīmuļi,flomasteri. Darba gaita:*Skolēni uz lapiņām uzzīme kādu priekšmetu. *Skolēni tiek sadalīti grupās. Grupas uzdevums ir : 1.No uzzīmētajiem priekšmetiem vai to detaļām,radīt jaunu priekšmetu. 2.Jaunradītais priekšmets ir jāuzzīmē. 3.Jāizdomā latvisks nosaukums. 4.Jāapraksta, kādas funkcijas pildīs jaunizveidotais objekts. 5.Internetā jāmeklē informācija, vai ir jau līdzīgi analogi. 6.Jāsacer dzejolis četrrinde kā reklāma. 7.Darba prezentēšana. Skolēni darbojoties grupās sadala pienākumus, ko kurš darīs. Uzdevums veicina sadarbību, prasmi ieklausīties cita cilvēka viedoklī, radošumu, prezentēšanas prasmes. </vt:lpstr>
      <vt:lpstr>     Diskusija.Kādās profesijās ir nepieciešams  radošums?                  Kādās jomās ir nepieciešams radošums?</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     7.klase tēma ,,Aušana.’’</vt:lpstr>
      <vt:lpstr>Jaunrade tēmā ,,Aušana.,,  1.Noskatās video https://www.youtube.com/watch?v=2TwRTeL8XyY Daļēji pašvadīts mācību process.Izplāno nepieciešamos darba materiālus, darba gaitu.   </vt:lpstr>
      <vt:lpstr>Uzdevums saistībā ar bioloģiju. Sasniedzamais rezultāts:zina auga audu veidus, izprot procesus, kas notiek auga orgānos, izmantojot informāciju prot noteikt ziedkopu veidus. 1.Internetā ir jāatrod zieda attēls, no kura iedvesmosies veidojot darbu dizainā un tehnoloģijās. 2.Izmantojot informāciju mācību grāmatā un soma.lv.  Uzraksti:  1. Kādi audi veido auga stumbru,lapas (6p) 2. Kādas ir šūnu īpatnības (3p) 3. Kādi procesi notiek auga lapās, ko nodrošina stumbrs (4p) 4. Pēc pievienotās informācijas nosaki ziedkopas veidu.(1p) Darbs dizainā un tehnoloģija. Uzzīmēt stilizētu  ziedu, kādu varētu izveidot, izmantojot savas prasmes.</vt:lpstr>
      <vt:lpstr>PowerPoint prezentācija</vt:lpstr>
      <vt:lpstr>PowerPoint prezentācija</vt:lpstr>
      <vt:lpstr>Uzdevums saistībā ar latviešu valodu un literatūru. 1.Atrod dzejas rindas vai prozu par tematu ,,Ziedi.,Latviešu valodas skolotāja pievieno uzdevumus pamatojoties uz tematu kādu tai brīdī skolēni apgūst. 2.Jaunrades process - pašsacerēts dzejolis par ziediem.</vt:lpstr>
      <vt:lpstr> Mēs esam, kā ziedi, Kas plaukst un vīst. Mēs esam, kā ziedi - Plaukstoši, kad laimes lutināti.  Mēs esam, kā ziedi - Vīstoši, kad skumju pārņemti Mēs esam, kā ziedi Tik daudz un dažādi - Kas ērkšķos tīti, Kas maigās lapās vīti.  Mēs esam tik dažādi, Bet tomēr tik līdzīgi Mēs visi reiz plaukstam Mēs visi reiz vīstam!  /dzejoļa autors Santa Sirmā/</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     Pašvērtējums. 1.Kādas jaunas prasmes apguvi? 2. Kas izdevās un kas sagādāja grūtības darba procesā? 3.Kā vērtē savu darbu?(atbildi pamato) 4. Kurš no skolēnu darbiem tev patīk, pamato,kāpēc?</vt:lpstr>
      <vt:lpstr>PowerPoint prezentācija</vt:lpstr>
      <vt:lpstr>    Paldies par uzmanību!</vt:lpstr>
    </vt:vector>
  </TitlesOfParts>
  <Company>Grizli777</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Radošums. Iztēle.</dc:title>
  <dc:creator>Sandra</dc:creator>
  <cp:lastModifiedBy>Valija</cp:lastModifiedBy>
  <cp:revision>63</cp:revision>
  <dcterms:created xsi:type="dcterms:W3CDTF">2015-03-02T18:01:30Z</dcterms:created>
  <dcterms:modified xsi:type="dcterms:W3CDTF">2023-04-12T07:48:05Z</dcterms:modified>
</cp:coreProperties>
</file>